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78" r:id="rId4"/>
  </p:sldMasterIdLst>
  <p:notesMasterIdLst>
    <p:notesMasterId r:id="rId30"/>
  </p:notesMasterIdLst>
  <p:handoutMasterIdLst>
    <p:handoutMasterId r:id="rId31"/>
  </p:handoutMasterIdLst>
  <p:sldIdLst>
    <p:sldId id="283" r:id="rId5"/>
    <p:sldId id="291" r:id="rId6"/>
    <p:sldId id="316" r:id="rId7"/>
    <p:sldId id="322" r:id="rId8"/>
    <p:sldId id="292" r:id="rId9"/>
    <p:sldId id="304" r:id="rId10"/>
    <p:sldId id="305" r:id="rId11"/>
    <p:sldId id="317" r:id="rId12"/>
    <p:sldId id="306" r:id="rId13"/>
    <p:sldId id="318" r:id="rId14"/>
    <p:sldId id="312" r:id="rId15"/>
    <p:sldId id="314" r:id="rId16"/>
    <p:sldId id="321" r:id="rId17"/>
    <p:sldId id="319" r:id="rId18"/>
    <p:sldId id="326" r:id="rId19"/>
    <p:sldId id="324" r:id="rId20"/>
    <p:sldId id="315" r:id="rId21"/>
    <p:sldId id="325" r:id="rId22"/>
    <p:sldId id="323" r:id="rId23"/>
    <p:sldId id="309" r:id="rId24"/>
    <p:sldId id="310" r:id="rId25"/>
    <p:sldId id="311" r:id="rId26"/>
    <p:sldId id="320" r:id="rId27"/>
    <p:sldId id="288" r:id="rId28"/>
    <p:sldId id="287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88">
          <p15:clr>
            <a:srgbClr val="A4A3A4"/>
          </p15:clr>
        </p15:guide>
        <p15:guide id="3" pos="50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37021"/>
    <a:srgbClr val="FF714F"/>
    <a:srgbClr val="FF4F25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9" autoAdjust="0"/>
    <p:restoredTop sz="99700" autoAdjust="0"/>
  </p:normalViewPr>
  <p:slideViewPr>
    <p:cSldViewPr snapToGrid="0">
      <p:cViewPr varScale="1">
        <p:scale>
          <a:sx n="77" d="100"/>
          <a:sy n="77" d="100"/>
        </p:scale>
        <p:origin x="90" y="144"/>
      </p:cViewPr>
      <p:guideLst>
        <p:guide orient="horz" pos="1296"/>
        <p:guide pos="288"/>
        <p:guide pos="505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10/10/2015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1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68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70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474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86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1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54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679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64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rgbClr val="B4BABD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rgbClr val="B4BABD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018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23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42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41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31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34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409575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dirty="0">
              <a:solidFill>
                <a:srgbClr val="FFFFFF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rgbClr val="FFFFFF"/>
                </a:solidFill>
                <a:latin typeface="+mj-lt"/>
              </a:rPr>
              <a:t>Intel Laboratory at Moscow Institute of Physics and Technology </a:t>
            </a:r>
            <a:endParaRPr lang="ru-RU" sz="1000" b="1" kern="900" spc="120" dirty="0" smtClea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kern="900" spc="120" dirty="0" smtClean="0">
                <a:solidFill>
                  <a:srgbClr val="FFFFFF"/>
                </a:solidFill>
                <a:latin typeface="+mj-lt"/>
              </a:rPr>
              <a:t>MIPT-MIPS 2015 Project</a:t>
            </a:r>
            <a:endParaRPr lang="ru-RU" sz="1000" b="1" kern="900" spc="120" dirty="0" smtClean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3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+mj-lt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+mj-lt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5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9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686882"/>
            <a:ext cx="6754008" cy="1169551"/>
          </a:xfrm>
        </p:spPr>
        <p:txBody>
          <a:bodyPr/>
          <a:lstStyle/>
          <a:p>
            <a:r>
              <a:rPr lang="en-US" dirty="0" smtClean="0"/>
              <a:t>Boolean Algebra</a:t>
            </a:r>
            <a:r>
              <a:rPr lang="ru-RU" dirty="0"/>
              <a:t/>
            </a:r>
            <a:br>
              <a:rPr lang="ru-RU" dirty="0"/>
            </a:br>
            <a:r>
              <a:rPr lang="en-US" dirty="0" smtClean="0"/>
              <a:t>Combinational Circuits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1" y="4064251"/>
            <a:ext cx="4343400" cy="498598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Pavel Kryukov</a:t>
            </a:r>
            <a:br>
              <a:rPr lang="en-US" dirty="0" smtClean="0"/>
            </a:br>
            <a:r>
              <a:rPr lang="en-US" dirty="0" smtClean="0"/>
              <a:t>10 October 2015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227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reduction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5774" y="1049927"/>
            <a:ext cx="5915025" cy="766209"/>
            <a:chOff x="3495673" y="3392805"/>
            <a:chExt cx="5915025" cy="766209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495673" y="3392805"/>
              <a:ext cx="5915025" cy="58673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5675" y="3512683"/>
              <a:ext cx="55911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F = (!</a:t>
              </a:r>
              <a:r>
                <a:rPr lang="en-US" dirty="0" err="1" smtClean="0">
                  <a:latin typeface="+mj-lt"/>
                </a:rPr>
                <a:t>x!y!z</a:t>
              </a:r>
              <a:r>
                <a:rPr lang="en-US" dirty="0" smtClean="0">
                  <a:latin typeface="+mj-lt"/>
                </a:rPr>
                <a:t>) + (</a:t>
              </a:r>
              <a:r>
                <a:rPr lang="en-US" dirty="0">
                  <a:latin typeface="+mj-lt"/>
                </a:rPr>
                <a:t>!</a:t>
              </a:r>
              <a:r>
                <a:rPr lang="en-US" dirty="0" smtClean="0">
                  <a:latin typeface="+mj-lt"/>
                </a:rPr>
                <a:t>x y z) + (</a:t>
              </a:r>
              <a:r>
                <a:rPr lang="en-US" dirty="0">
                  <a:latin typeface="+mj-lt"/>
                </a:rPr>
                <a:t>x </a:t>
              </a:r>
              <a:r>
                <a:rPr lang="en-US" dirty="0" smtClean="0">
                  <a:latin typeface="+mj-lt"/>
                </a:rPr>
                <a:t>!</a:t>
              </a:r>
              <a:r>
                <a:rPr lang="en-US" dirty="0">
                  <a:latin typeface="+mj-lt"/>
                </a:rPr>
                <a:t>y </a:t>
              </a:r>
              <a:r>
                <a:rPr lang="en-US" dirty="0" smtClean="0">
                  <a:latin typeface="+mj-lt"/>
                </a:rPr>
                <a:t>!z) + (</a:t>
              </a:r>
              <a:r>
                <a:rPr lang="en-US" dirty="0">
                  <a:latin typeface="+mj-lt"/>
                </a:rPr>
                <a:t>x </a:t>
              </a:r>
              <a:r>
                <a:rPr lang="en-US" dirty="0" smtClean="0">
                  <a:latin typeface="+mj-lt"/>
                </a:rPr>
                <a:t>y !z) =</a:t>
              </a:r>
              <a:endParaRPr lang="ru-RU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  </a:t>
              </a:r>
              <a:endParaRPr lang="ru-RU" dirty="0" err="1" smtClean="0">
                <a:latin typeface="+mj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5776" y="1804841"/>
            <a:ext cx="5591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= (!x !y !z) + (</a:t>
            </a:r>
            <a:r>
              <a:rPr lang="en-US" dirty="0">
                <a:latin typeface="+mj-lt"/>
              </a:rPr>
              <a:t>!</a:t>
            </a:r>
            <a:r>
              <a:rPr lang="en-US" dirty="0" smtClean="0">
                <a:latin typeface="+mj-lt"/>
              </a:rPr>
              <a:t>x y z) + (x </a:t>
            </a:r>
            <a:r>
              <a:rPr lang="en-US" dirty="0">
                <a:latin typeface="+mj-lt"/>
              </a:rPr>
              <a:t>!</a:t>
            </a:r>
            <a:r>
              <a:rPr lang="en-US" dirty="0" smtClean="0">
                <a:latin typeface="+mj-lt"/>
              </a:rPr>
              <a:t>z)(!y + y) =</a:t>
            </a:r>
          </a:p>
          <a:p>
            <a:r>
              <a:rPr lang="en-US" dirty="0" smtClean="0">
                <a:latin typeface="+mj-lt"/>
              </a:rPr>
              <a:t>= (!x !y !z) + (!x y z) + (x !z) =</a:t>
            </a:r>
          </a:p>
          <a:p>
            <a:r>
              <a:rPr lang="en-US" dirty="0" smtClean="0">
                <a:latin typeface="+mj-lt"/>
              </a:rPr>
              <a:t>= !x (!y !z + y z) + (x !z) =</a:t>
            </a:r>
          </a:p>
          <a:p>
            <a:r>
              <a:rPr lang="en-US" dirty="0" smtClean="0">
                <a:latin typeface="+mj-lt"/>
              </a:rPr>
              <a:t>= !x (!y</a:t>
            </a:r>
            <a:r>
              <a:rPr lang="en-US" dirty="0" smtClean="0">
                <a:latin typeface="+mj-lt"/>
                <a:sym typeface="Symbol"/>
              </a:rPr>
              <a:t>  z) + (x !z).</a:t>
            </a:r>
            <a:endParaRPr lang="ru-RU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  </a:t>
            </a:r>
            <a:endParaRPr lang="ru-RU" dirty="0" err="1" smtClean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5774" y="3157391"/>
            <a:ext cx="5591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= (!x + x)(!y !z) + (!x y z) + </a:t>
            </a:r>
            <a:r>
              <a:rPr lang="en-US" dirty="0">
                <a:latin typeface="+mj-lt"/>
              </a:rPr>
              <a:t>(x </a:t>
            </a:r>
            <a:r>
              <a:rPr lang="en-US" dirty="0" smtClean="0">
                <a:latin typeface="+mj-lt"/>
              </a:rPr>
              <a:t>y !z) = </a:t>
            </a:r>
          </a:p>
          <a:p>
            <a:r>
              <a:rPr lang="en-US" dirty="0" smtClean="0">
                <a:latin typeface="+mj-lt"/>
              </a:rPr>
              <a:t>= (!</a:t>
            </a:r>
            <a:r>
              <a:rPr lang="en-US" dirty="0" err="1" smtClean="0">
                <a:latin typeface="+mj-lt"/>
              </a:rPr>
              <a:t>y!z</a:t>
            </a:r>
            <a:r>
              <a:rPr lang="en-US" dirty="0" smtClean="0">
                <a:latin typeface="+mj-lt"/>
              </a:rPr>
              <a:t>) + y(!x z + x !</a:t>
            </a:r>
            <a:r>
              <a:rPr lang="en-US" dirty="0">
                <a:latin typeface="+mj-lt"/>
              </a:rPr>
              <a:t>z</a:t>
            </a:r>
            <a:r>
              <a:rPr lang="en-US" dirty="0" smtClean="0">
                <a:latin typeface="+mj-lt"/>
              </a:rPr>
              <a:t>) =</a:t>
            </a:r>
          </a:p>
          <a:p>
            <a:r>
              <a:rPr lang="en-US" dirty="0" smtClean="0">
                <a:latin typeface="+mj-lt"/>
              </a:rPr>
              <a:t>= </a:t>
            </a:r>
            <a:r>
              <a:rPr lang="en-US" dirty="0">
                <a:latin typeface="+mj-lt"/>
              </a:rPr>
              <a:t>(!</a:t>
            </a:r>
            <a:r>
              <a:rPr lang="en-US" dirty="0" err="1" smtClean="0">
                <a:latin typeface="+mj-lt"/>
              </a:rPr>
              <a:t>y!z</a:t>
            </a:r>
            <a:r>
              <a:rPr lang="en-US" dirty="0">
                <a:latin typeface="+mj-lt"/>
              </a:rPr>
              <a:t>) + </a:t>
            </a:r>
            <a:r>
              <a:rPr lang="en-US" dirty="0" smtClean="0">
                <a:latin typeface="+mj-lt"/>
              </a:rPr>
              <a:t>y(x </a:t>
            </a:r>
            <a:r>
              <a:rPr lang="en-US" dirty="0">
                <a:latin typeface="+mj-lt"/>
                <a:sym typeface="Symbol"/>
              </a:rPr>
              <a:t></a:t>
            </a:r>
            <a:r>
              <a:rPr lang="en-US" dirty="0" smtClean="0">
                <a:latin typeface="+mj-lt"/>
              </a:rPr>
              <a:t> z) =</a:t>
            </a:r>
          </a:p>
          <a:p>
            <a:r>
              <a:rPr lang="en-US" dirty="0" smtClean="0">
                <a:latin typeface="+mj-lt"/>
              </a:rPr>
              <a:t>= !(y + z) </a:t>
            </a:r>
            <a:r>
              <a:rPr lang="en-US" dirty="0">
                <a:latin typeface="+mj-lt"/>
              </a:rPr>
              <a:t>+ </a:t>
            </a:r>
            <a:r>
              <a:rPr lang="en-US" dirty="0" smtClean="0">
                <a:latin typeface="+mj-lt"/>
              </a:rPr>
              <a:t>y(x </a:t>
            </a:r>
            <a:r>
              <a:rPr lang="en-US" dirty="0">
                <a:latin typeface="+mj-lt"/>
                <a:sym typeface="Symbol"/>
              </a:rPr>
              <a:t>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z</a:t>
            </a:r>
            <a:r>
              <a:rPr lang="en-US" dirty="0" smtClean="0">
                <a:latin typeface="+mj-lt"/>
              </a:rPr>
              <a:t>).</a:t>
            </a:r>
            <a:endParaRPr lang="ru-RU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  </a:t>
            </a:r>
            <a:endParaRPr lang="ru-RU" dirty="0" err="1" smtClean="0"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2611632"/>
      </p:ext>
    </p:extLst>
  </p:cSld>
  <p:clrMapOvr>
    <a:masterClrMapping/>
  </p:clrMapOvr>
  <p:transition advTm="1477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152" x="2616200" y="2062163"/>
          <p14:tracePt t="10160" x="2544763" y="2044700"/>
          <p14:tracePt t="10171" x="2455863" y="2017713"/>
          <p14:tracePt t="10185" x="2374900" y="1965325"/>
          <p14:tracePt t="10201" x="2125663" y="1768475"/>
          <p14:tracePt t="10218" x="2062163" y="1697038"/>
          <p14:tracePt t="10235" x="1955800" y="1581150"/>
          <p14:tracePt t="10252" x="1919288" y="1490663"/>
          <p14:tracePt t="10269" x="1901825" y="1473200"/>
          <p14:tracePt t="10285" x="1893888" y="1465263"/>
          <p14:tracePt t="10302" x="1785938" y="1428750"/>
          <p14:tracePt t="10318" x="1697038" y="1366838"/>
          <p14:tracePt t="10335" x="1581150" y="1357313"/>
          <p14:tracePt t="10352" x="1536700" y="1357313"/>
          <p14:tracePt t="10368" x="1446213" y="1366838"/>
          <p14:tracePt t="10385" x="1312863" y="1347788"/>
          <p14:tracePt t="10404" x="1133475" y="1295400"/>
          <p14:tracePt t="10418" x="1054100" y="1250950"/>
          <p14:tracePt t="10435" x="928688" y="1169988"/>
          <p14:tracePt t="10452" x="866775" y="1125538"/>
          <p14:tracePt t="10468" x="830263" y="1062038"/>
          <p14:tracePt t="10485" x="830263" y="1017588"/>
          <p14:tracePt t="10711" x="741363" y="1062038"/>
          <p14:tracePt t="10719" x="696913" y="1071563"/>
          <p14:tracePt t="10729" x="679450" y="1089025"/>
          <p14:tracePt t="10739" x="660400" y="1089025"/>
          <p14:tracePt t="10752" x="660400" y="1098550"/>
          <p14:tracePt t="10800" x="660400" y="1116013"/>
          <p14:tracePt t="10810" x="660400" y="1152525"/>
          <p14:tracePt t="10821" x="660400" y="1179513"/>
          <p14:tracePt t="10835" x="660400" y="1214438"/>
          <p14:tracePt t="10852" x="660400" y="1330325"/>
          <p14:tracePt t="10868" x="660400" y="1357313"/>
          <p14:tracePt t="10885" x="679450" y="1384300"/>
          <p14:tracePt t="10901" x="704850" y="1401763"/>
          <p14:tracePt t="10919" x="750888" y="1411288"/>
          <p14:tracePt t="10935" x="893763" y="1438275"/>
          <p14:tracePt t="10952" x="1133475" y="1455738"/>
          <p14:tracePt t="10968" x="1258888" y="1465263"/>
          <p14:tracePt t="10985" x="1625600" y="1465263"/>
          <p14:tracePt t="11003" x="2089150" y="1465263"/>
          <p14:tracePt t="11019" x="2374900" y="1465263"/>
          <p14:tracePt t="11035" x="2928938" y="1339850"/>
          <p14:tracePt t="11053" x="3438525" y="1187450"/>
          <p14:tracePt t="11068" x="3714750" y="1160463"/>
          <p14:tracePt t="11085" x="4044950" y="1160463"/>
          <p14:tracePt t="11102" x="4160838" y="1160463"/>
          <p14:tracePt t="11118" x="4357688" y="1196975"/>
          <p14:tracePt t="11135" x="4446588" y="1223963"/>
          <p14:tracePt t="11152" x="4465638" y="1231900"/>
          <p14:tracePt t="11168" x="4491038" y="1241425"/>
          <p14:tracePt t="11185" x="4510088" y="1241425"/>
          <p14:tracePt t="11307" x="4491038" y="1223963"/>
          <p14:tracePt t="11318" x="4429125" y="1169988"/>
          <p14:tracePt t="11328" x="4330700" y="1108075"/>
          <p14:tracePt t="11338" x="4152900" y="973138"/>
          <p14:tracePt t="11352" x="3973513" y="893763"/>
          <p14:tracePt t="11368" x="3402013" y="660400"/>
          <p14:tracePt t="11385" x="3089275" y="598488"/>
          <p14:tracePt t="11402" x="2455863" y="571500"/>
          <p14:tracePt t="11420" x="1812925" y="581025"/>
          <p14:tracePt t="11435" x="1581150" y="615950"/>
          <p14:tracePt t="11452" x="1258888" y="679450"/>
          <p14:tracePt t="11471" x="1071563" y="723900"/>
          <p14:tracePt t="11485" x="1000125" y="741363"/>
          <p14:tracePt t="11502" x="795338" y="758825"/>
          <p14:tracePt t="11518" x="679450" y="776288"/>
          <p14:tracePt t="11535" x="490538" y="785813"/>
          <p14:tracePt t="11552" x="357188" y="795338"/>
          <p14:tracePt t="11569" x="339725" y="795338"/>
          <p14:tracePt t="11585" x="303213" y="795338"/>
          <p14:tracePt t="11632" x="303213" y="803275"/>
          <p14:tracePt t="11662" x="312738" y="830263"/>
          <p14:tracePt t="11674" x="401638" y="955675"/>
          <p14:tracePt t="11683" x="598488" y="1089025"/>
          <p14:tracePt t="11693" x="803275" y="1187450"/>
          <p14:tracePt t="11705" x="1108075" y="1312863"/>
          <p14:tracePt t="11719" x="1401763" y="1428750"/>
          <p14:tracePt t="11736" x="1928813" y="1554163"/>
          <p14:tracePt t="11752" x="2152650" y="1608138"/>
          <p14:tracePt t="11769" x="2741613" y="1589088"/>
          <p14:tracePt t="11785" x="3224213" y="1536700"/>
          <p14:tracePt t="11802" x="3419475" y="1536700"/>
          <p14:tracePt t="11819" x="3633788" y="1544638"/>
          <p14:tracePt t="11836" x="3768725" y="1571625"/>
          <p14:tracePt t="11852" x="3822700" y="1581150"/>
          <p14:tracePt t="11869" x="3884613" y="1581150"/>
          <p14:tracePt t="11886" x="3938588" y="1581150"/>
          <p14:tracePt t="12120" x="3965575" y="1581150"/>
          <p14:tracePt t="12131" x="4037013" y="1581150"/>
          <p14:tracePt t="12140" x="4152900" y="1581150"/>
          <p14:tracePt t="12152" x="4286250" y="1598613"/>
          <p14:tracePt t="12171" x="4795838" y="1741488"/>
          <p14:tracePt t="12185" x="4919663" y="1776413"/>
          <p14:tracePt t="12202" x="5054600" y="1830388"/>
          <p14:tracePt t="12219" x="5054600" y="1822450"/>
          <p14:tracePt t="17778" x="3160713" y="1411288"/>
          <p14:tracePt t="17787" x="2697163" y="1384300"/>
          <p14:tracePt t="17797" x="2251075" y="1347788"/>
          <p14:tracePt t="17807" x="1911350" y="1330325"/>
          <p14:tracePt t="17820" x="1581150" y="1303338"/>
          <p14:tracePt t="17837" x="1241425" y="1250950"/>
          <p14:tracePt t="17854" x="1169988" y="1231900"/>
          <p14:tracePt t="17870" x="1098550" y="1214438"/>
          <p14:tracePt t="17909" x="1108075" y="1214438"/>
          <p14:tracePt t="17929" x="1116013" y="1214438"/>
          <p14:tracePt t="17939" x="1125538" y="1214438"/>
          <p14:tracePt t="17953" x="1143000" y="1214438"/>
          <p14:tracePt t="17970" x="1285875" y="1179513"/>
          <p14:tracePt t="17987" x="1419225" y="1152525"/>
          <p14:tracePt t="18004" x="1758950" y="1108075"/>
          <p14:tracePt t="18020" x="2357438" y="1081088"/>
          <p14:tracePt t="18037" x="2670175" y="1081088"/>
          <p14:tracePt t="18054" x="3170238" y="1116013"/>
          <p14:tracePt t="18071" x="3295650" y="1143000"/>
          <p14:tracePt t="18087" x="3330575" y="1152525"/>
          <p14:tracePt t="18104" x="3394075" y="1196975"/>
          <p14:tracePt t="18122" x="3446463" y="1250950"/>
          <p14:tracePt t="18137" x="3482975" y="1285875"/>
          <p14:tracePt t="18348" x="3438525" y="1330325"/>
          <p14:tracePt t="18355" x="3394075" y="1374775"/>
          <p14:tracePt t="18365" x="3322638" y="1438275"/>
          <p14:tracePt t="18375" x="3286125" y="1527175"/>
          <p14:tracePt t="18387" x="3232150" y="1687513"/>
          <p14:tracePt t="18404" x="3224213" y="1822450"/>
          <p14:tracePt t="18420" x="3224213" y="1965325"/>
          <p14:tracePt t="18437" x="3232150" y="2071688"/>
          <p14:tracePt t="18454" x="3251200" y="2116138"/>
          <p14:tracePt t="18470" x="3322638" y="2224088"/>
          <p14:tracePt t="18487" x="3411538" y="2303463"/>
          <p14:tracePt t="18504" x="3473450" y="2312988"/>
          <p14:tracePt t="18520" x="3616325" y="2295525"/>
          <p14:tracePt t="18754" x="3473450" y="2295525"/>
          <p14:tracePt t="18762" x="3367088" y="2259013"/>
          <p14:tracePt t="18773" x="3268663" y="2232025"/>
          <p14:tracePt t="18787" x="3143250" y="2205038"/>
          <p14:tracePt t="18804" x="2901950" y="2143125"/>
          <p14:tracePt t="18822" x="2768600" y="2116138"/>
          <p14:tracePt t="18837" x="2724150" y="2108200"/>
          <p14:tracePt t="18854" x="2714625" y="2098675"/>
          <p14:tracePt t="18887" x="2714625" y="2089150"/>
          <p14:tracePt t="18904" x="2813050" y="2036763"/>
          <p14:tracePt t="18921" x="2894013" y="2000250"/>
          <p14:tracePt t="18937" x="3187700" y="1874838"/>
          <p14:tracePt t="18954" x="3446463" y="1768475"/>
          <p14:tracePt t="18970" x="3589338" y="1731963"/>
          <p14:tracePt t="18987" x="3813175" y="1731963"/>
          <p14:tracePt t="19005" x="3973513" y="1768475"/>
          <p14:tracePt t="19272" x="3795713" y="1785938"/>
          <p14:tracePt t="19279" x="3679825" y="1803400"/>
          <p14:tracePt t="19290" x="3554413" y="1812925"/>
          <p14:tracePt t="19304" x="3429000" y="1812925"/>
          <p14:tracePt t="19320" x="3224213" y="1822450"/>
          <p14:tracePt t="19337" x="3179763" y="1822450"/>
          <p14:tracePt t="19354" x="3143250" y="1822450"/>
          <p14:tracePt t="19391" x="3133725" y="1830388"/>
          <p14:tracePt t="19404" x="3116263" y="1839913"/>
          <p14:tracePt t="19422" x="3116263" y="1857375"/>
          <p14:tracePt t="19437" x="3116263" y="1866900"/>
          <p14:tracePt t="19665" x="3133725" y="1839913"/>
          <p14:tracePt t="19676" x="3170238" y="1803400"/>
          <p14:tracePt t="19687" x="3214688" y="1751013"/>
          <p14:tracePt t="19705" x="3241675" y="1660525"/>
          <p14:tracePt t="19721" x="3276600" y="1527175"/>
          <p14:tracePt t="19738" x="3276600" y="1393825"/>
          <p14:tracePt t="19754" x="3276600" y="1366838"/>
          <p14:tracePt t="19771" x="3098800" y="1312863"/>
          <p14:tracePt t="19787" x="2759075" y="1258888"/>
          <p14:tracePt t="19804" x="2652713" y="1258888"/>
          <p14:tracePt t="19821" x="2509838" y="1258888"/>
          <p14:tracePt t="19838" x="2500313" y="1258888"/>
          <p14:tracePt t="19909" x="2500313" y="1268413"/>
          <p14:tracePt t="19930" x="2500313" y="1276350"/>
          <p14:tracePt t="19949" x="2500313" y="1303338"/>
          <p14:tracePt t="20183" x="2517775" y="1322388"/>
          <p14:tracePt t="20194" x="2536825" y="1374775"/>
          <p14:tracePt t="20204" x="2562225" y="1419225"/>
          <p14:tracePt t="20221" x="2598738" y="1446213"/>
          <p14:tracePt t="20238" x="2660650" y="1517650"/>
          <p14:tracePt t="20254" x="2768600" y="1581150"/>
          <p14:tracePt t="20271" x="2830513" y="1608138"/>
          <p14:tracePt t="20287" x="2919413" y="1625600"/>
          <p14:tracePt t="20305" x="2946400" y="1633538"/>
          <p14:tracePt t="20386" x="2911475" y="1643063"/>
          <p14:tracePt t="20397" x="2867025" y="1643063"/>
          <p14:tracePt t="20407" x="2822575" y="1643063"/>
          <p14:tracePt t="20421" x="2768600" y="1643063"/>
          <p14:tracePt t="20437" x="2724150" y="1643063"/>
          <p14:tracePt t="20454" x="2714625" y="1643063"/>
          <p14:tracePt t="20471" x="2705100" y="1643063"/>
          <p14:tracePt t="20539" x="2714625" y="1625600"/>
          <p14:tracePt t="20549" x="2724150" y="1608138"/>
          <p14:tracePt t="20559" x="2732088" y="1598613"/>
          <p14:tracePt t="20571" x="2741613" y="1571625"/>
          <p14:tracePt t="20589" x="2768600" y="1554163"/>
          <p14:tracePt t="20604" x="2776538" y="1544638"/>
          <p14:tracePt t="20701" x="2768600" y="1544638"/>
          <p14:tracePt t="20711" x="2759075" y="1536700"/>
          <p14:tracePt t="20722" x="2751138" y="1536700"/>
          <p14:tracePt t="20738" x="2741613" y="1536700"/>
          <p14:tracePt t="20944" x="2751138" y="1536700"/>
          <p14:tracePt t="20955" x="2776538" y="1544638"/>
          <p14:tracePt t="20965" x="2822575" y="1562100"/>
          <p14:tracePt t="20975" x="2894013" y="1581150"/>
          <p14:tracePt t="20988" x="2973388" y="1625600"/>
          <p14:tracePt t="21006" x="3098800" y="1670050"/>
          <p14:tracePt t="21021" x="3116263" y="1670050"/>
          <p14:tracePt t="21038" x="3179763" y="1670050"/>
          <p14:tracePt t="21056" x="3251200" y="1670050"/>
          <p14:tracePt t="21071" x="3295650" y="1670050"/>
          <p14:tracePt t="21088" x="3384550" y="1643063"/>
          <p14:tracePt t="21104" x="3419475" y="1625600"/>
          <p14:tracePt t="21121" x="3490913" y="1608138"/>
          <p14:tracePt t="21138" x="3509963" y="1608138"/>
          <p14:tracePt t="21155" x="3527425" y="1598613"/>
          <p14:tracePt t="21171" x="3527425" y="1589088"/>
          <p14:tracePt t="21189" x="3544888" y="1589088"/>
          <p14:tracePt t="21229" x="3554413" y="1589088"/>
          <p14:tracePt t="21241" x="3562350" y="1589088"/>
          <p14:tracePt t="21249" x="3581400" y="1589088"/>
          <p14:tracePt t="21260" x="3589338" y="1589088"/>
          <p14:tracePt t="21271" x="3598863" y="1589088"/>
          <p14:tracePt t="21288" x="3608388" y="1589088"/>
          <p14:tracePt t="21422" x="3598863" y="1589088"/>
          <p14:tracePt t="21432" x="3581400" y="1589088"/>
          <p14:tracePt t="21443" x="3544888" y="1589088"/>
          <p14:tracePt t="21455" x="3473450" y="1581150"/>
          <p14:tracePt t="21473" x="3384550" y="1554163"/>
          <p14:tracePt t="21488" x="3357563" y="1554163"/>
          <p14:tracePt t="21505" x="3313113" y="1554163"/>
          <p14:tracePt t="21521" x="3286125" y="1554163"/>
          <p14:tracePt t="21538" x="3232150" y="1554163"/>
          <p14:tracePt t="21554" x="3197225" y="1554163"/>
          <p14:tracePt t="21859" x="3197225" y="1544638"/>
          <p14:tracePt t="21869" x="3205163" y="1536700"/>
          <p14:tracePt t="21879" x="3224213" y="1490663"/>
          <p14:tracePt t="21890" x="3251200" y="1438275"/>
          <p14:tracePt t="21905" x="3276600" y="1384300"/>
          <p14:tracePt t="21921" x="3286125" y="1347788"/>
          <p14:tracePt t="21971" x="3268663" y="1347788"/>
          <p14:tracePt t="21981" x="3232150" y="1357313"/>
          <p14:tracePt t="21991" x="3205163" y="1357313"/>
          <p14:tracePt t="22005" x="3187700" y="1357313"/>
          <p14:tracePt t="22021" x="3143250" y="1374775"/>
          <p14:tracePt t="22038" x="3133725" y="1374775"/>
          <p14:tracePt t="22055" x="3116263" y="1393825"/>
          <p14:tracePt t="22072" x="3081338" y="1411288"/>
          <p14:tracePt t="22088" x="3062288" y="1411288"/>
          <p14:tracePt t="22105" x="3017838" y="1438275"/>
          <p14:tracePt t="22123" x="2946400" y="1446213"/>
          <p14:tracePt t="22138" x="2928938" y="1446213"/>
          <p14:tracePt t="22155" x="2884488" y="1446213"/>
          <p14:tracePt t="22171" x="2867025" y="1446213"/>
          <p14:tracePt t="22188" x="2857500" y="1446213"/>
          <p14:tracePt t="22295" x="2847975" y="1446213"/>
          <p14:tracePt t="22326" x="2840038" y="1446213"/>
          <p14:tracePt t="22336" x="2830513" y="1446213"/>
          <p14:tracePt t="22346" x="2822575" y="1446213"/>
          <p14:tracePt t="22357" x="2795588" y="1446213"/>
          <p14:tracePt t="22371" x="2776538" y="1446213"/>
          <p14:tracePt t="22388" x="2724150" y="1455738"/>
          <p14:tracePt t="22489" x="2732088" y="1455738"/>
          <p14:tracePt t="22499" x="2795588" y="1465263"/>
          <p14:tracePt t="22509" x="2874963" y="1473200"/>
          <p14:tracePt t="22521" x="2955925" y="1482725"/>
          <p14:tracePt t="22540" x="3313113" y="1571625"/>
          <p14:tracePt t="22555" x="3419475" y="1598613"/>
          <p14:tracePt t="22572" x="3509963" y="1625600"/>
          <p14:tracePt t="22772" x="3500438" y="1625600"/>
          <p14:tracePt t="22792" x="3473450" y="1625600"/>
          <p14:tracePt t="22803" x="3419475" y="1625600"/>
          <p14:tracePt t="22813" x="3348038" y="1589088"/>
          <p14:tracePt t="22824" x="3286125" y="1571625"/>
          <p14:tracePt t="22838" x="3232150" y="1562100"/>
          <p14:tracePt t="22855" x="3170238" y="1544638"/>
          <p14:tracePt t="22871" x="3160713" y="1536700"/>
          <p14:tracePt t="22956" x="3160713" y="1527175"/>
          <p14:tracePt t="22986" x="3170238" y="1527175"/>
          <p14:tracePt t="23423" x="3152775" y="1581150"/>
          <p14:tracePt t="23432" x="3133725" y="1608138"/>
          <p14:tracePt t="23443" x="3116263" y="1625600"/>
          <p14:tracePt t="23455" x="3108325" y="1633538"/>
          <p14:tracePt t="23474" x="3071813" y="1660525"/>
          <p14:tracePt t="23489" x="3062288" y="1660525"/>
          <p14:tracePt t="23505" x="3009900" y="1724025"/>
          <p14:tracePt t="23523" x="2965450" y="1785938"/>
          <p14:tracePt t="23538" x="2786063" y="2089150"/>
          <p14:tracePt t="23555" x="2660650" y="2251075"/>
          <p14:tracePt t="23572" x="2625725" y="2322513"/>
          <p14:tracePt t="23588" x="2581275" y="2384425"/>
          <p14:tracePt t="23605" x="2581275" y="2393950"/>
          <p14:tracePt t="23839" x="2581275" y="2384425"/>
          <p14:tracePt t="23848" x="2581275" y="2374900"/>
          <p14:tracePt t="23859" x="2589213" y="2357438"/>
          <p14:tracePt t="23872" x="2608263" y="2339975"/>
          <p14:tracePt t="23890" x="2679700" y="2286000"/>
          <p14:tracePt t="23905" x="2751138" y="2232025"/>
          <p14:tracePt t="23922" x="2911475" y="2116138"/>
          <p14:tracePt t="23940" x="3303588" y="2071688"/>
          <p14:tracePt t="23955" x="3419475" y="2062163"/>
          <p14:tracePt t="23972" x="3490913" y="2044700"/>
          <p14:tracePt t="24012" x="3482975" y="2044700"/>
          <p14:tracePt t="24023" x="3473450" y="2044700"/>
          <p14:tracePt t="24038" x="3455988" y="2044700"/>
          <p14:tracePt t="24055" x="3340100" y="2062163"/>
          <p14:tracePt t="24072" x="3160713" y="2081213"/>
          <p14:tracePt t="24088" x="3081338" y="2081213"/>
          <p14:tracePt t="24106" x="2973388" y="2108200"/>
          <p14:tracePt t="24123" x="2911475" y="2108200"/>
          <p14:tracePt t="24138" x="2901950" y="2108200"/>
          <p14:tracePt t="24245" x="2919413" y="2108200"/>
          <p14:tracePt t="24255" x="2919413" y="2098675"/>
          <p14:tracePt t="24265" x="2938463" y="2089150"/>
          <p14:tracePt t="24276" x="2965450" y="2089150"/>
          <p14:tracePt t="24288" x="2990850" y="2081213"/>
          <p14:tracePt t="24306" x="3108325" y="2071688"/>
          <p14:tracePt t="24322" x="3143250" y="2071688"/>
          <p14:tracePt t="24338" x="3187700" y="2071688"/>
          <p14:tracePt t="24520" x="3205163" y="2071688"/>
          <p14:tracePt t="24529" x="3224213" y="2071688"/>
          <p14:tracePt t="24541" x="3259138" y="2071688"/>
          <p14:tracePt t="24556" x="3303588" y="2071688"/>
          <p14:tracePt t="24572" x="3357563" y="2071688"/>
          <p14:tracePt t="24589" x="3367088" y="2081213"/>
          <p14:tracePt t="24671" x="3348038" y="2108200"/>
          <p14:tracePt t="24681" x="3303588" y="2108200"/>
          <p14:tracePt t="24692" x="3268663" y="2116138"/>
          <p14:tracePt t="24705" x="3232150" y="2125663"/>
          <p14:tracePt t="24723" x="3197225" y="2152650"/>
          <p14:tracePt t="24739" x="3170238" y="2160588"/>
          <p14:tracePt t="24755" x="3108325" y="2187575"/>
          <p14:tracePt t="24773" x="3062288" y="2205038"/>
          <p14:tracePt t="24844" x="3071813" y="2205038"/>
          <p14:tracePt t="24854" x="3081338" y="2205038"/>
          <p14:tracePt t="24865" x="3108325" y="2205038"/>
          <p14:tracePt t="24875" x="3133725" y="2205038"/>
          <p14:tracePt t="24889" x="3160713" y="2205038"/>
          <p14:tracePt t="24905" x="3241675" y="2205038"/>
          <p14:tracePt t="24922" x="3276600" y="2205038"/>
          <p14:tracePt t="24939" x="3330575" y="2187575"/>
          <p14:tracePt t="24956" x="3419475" y="2098675"/>
          <p14:tracePt t="24972" x="3473450" y="2017713"/>
          <p14:tracePt t="24989" x="3598863" y="1928813"/>
          <p14:tracePt t="25006" x="3608388" y="1911350"/>
          <p14:tracePt t="25047" x="3581400" y="1893888"/>
          <p14:tracePt t="25058" x="3517900" y="1857375"/>
          <p14:tracePt t="25072" x="3455988" y="1830388"/>
          <p14:tracePt t="25089" x="3411538" y="1822450"/>
          <p14:tracePt t="25106" x="3411538" y="1812925"/>
          <p14:tracePt t="25140" x="3402013" y="1812925"/>
          <p14:tracePt t="25159" x="3375025" y="1812925"/>
          <p14:tracePt t="25172" x="3357563" y="1812925"/>
          <p14:tracePt t="25189" x="3322638" y="1822450"/>
          <p14:tracePt t="25205" x="3303588" y="1830388"/>
          <p14:tracePt t="25222" x="3276600" y="1847850"/>
          <p14:tracePt t="25255" x="3276600" y="1857375"/>
          <p14:tracePt t="25281" x="3259138" y="1874838"/>
          <p14:tracePt t="25292" x="3251200" y="1884363"/>
          <p14:tracePt t="25305" x="3251200" y="1901825"/>
          <p14:tracePt t="25322" x="3224213" y="1938338"/>
          <p14:tracePt t="25339" x="3205163" y="1955800"/>
          <p14:tracePt t="25356" x="3179763" y="1990725"/>
          <p14:tracePt t="25372" x="3179763" y="2000250"/>
          <p14:tracePt t="25454" x="3179763" y="2009775"/>
          <p14:tracePt t="25464" x="3179763" y="2027238"/>
          <p14:tracePt t="25476" x="3197225" y="2036763"/>
          <p14:tracePt t="25489" x="3205163" y="2054225"/>
          <p14:tracePt t="25506" x="3259138" y="2125663"/>
          <p14:tracePt t="25522" x="3303588" y="2152650"/>
          <p14:tracePt t="25539" x="3394075" y="2205038"/>
          <p14:tracePt t="25555" x="3465513" y="2224088"/>
          <p14:tracePt t="25572" x="3482975" y="2224088"/>
          <p14:tracePt t="25589" x="3527425" y="2224088"/>
          <p14:tracePt t="25606" x="3571875" y="2224088"/>
          <p14:tracePt t="25622" x="3589338" y="2224088"/>
          <p14:tracePt t="25639" x="3616325" y="2224088"/>
          <p14:tracePt t="25657" x="3643313" y="2187575"/>
          <p14:tracePt t="25672" x="3652838" y="2179638"/>
          <p14:tracePt t="25689" x="3670300" y="2152650"/>
          <p14:tracePt t="25708" x="3687763" y="2125663"/>
          <p14:tracePt t="25722" x="3687763" y="2116138"/>
          <p14:tracePt t="25778" x="3679825" y="2098675"/>
          <p14:tracePt t="25789" x="3643313" y="2054225"/>
          <p14:tracePt t="25799" x="3616325" y="2054225"/>
          <p14:tracePt t="25809" x="3562350" y="2017713"/>
          <p14:tracePt t="25822" x="3500438" y="2000250"/>
          <p14:tracePt t="25839" x="3429000" y="1990725"/>
          <p14:tracePt t="25872" x="3384550" y="1990725"/>
          <p14:tracePt t="25889" x="3375025" y="1990725"/>
          <p14:tracePt t="25906" x="3340100" y="1990725"/>
          <p14:tracePt t="25922" x="3322638" y="2000250"/>
          <p14:tracePt t="25940" x="3303588" y="2009775"/>
          <p14:tracePt t="25956" x="3295650" y="2017713"/>
          <p14:tracePt t="25992" x="3295650" y="2027238"/>
          <p14:tracePt t="26043" x="3295650" y="2044700"/>
          <p14:tracePt t="26053" x="3295650" y="2054225"/>
          <p14:tracePt t="26063" x="3295650" y="2062163"/>
          <p14:tracePt t="26074" x="3295650" y="2081213"/>
          <p14:tracePt t="26089" x="3295650" y="2098675"/>
          <p14:tracePt t="26106" x="3303588" y="2125663"/>
          <p14:tracePt t="26326" x="3259138" y="2133600"/>
          <p14:tracePt t="26337" x="3205163" y="2133600"/>
          <p14:tracePt t="26346" x="3143250" y="2143125"/>
          <p14:tracePt t="26358" x="3108325" y="2143125"/>
          <p14:tracePt t="26372" x="3081338" y="2143125"/>
          <p14:tracePt t="26389" x="3062288" y="2143125"/>
          <p14:tracePt t="26459" x="3071813" y="2143125"/>
          <p14:tracePt t="26469" x="3081338" y="2143125"/>
          <p14:tracePt t="26479" x="3089275" y="2143125"/>
          <p14:tracePt t="26490" x="3108325" y="2143125"/>
          <p14:tracePt t="26510" x="3125788" y="2143125"/>
          <p14:tracePt t="26522" x="3152775" y="2143125"/>
          <p14:tracePt t="26540" x="3197225" y="2143125"/>
          <p14:tracePt t="26556" x="3214688" y="2143125"/>
          <p14:tracePt t="26573" x="3268663" y="2143125"/>
          <p14:tracePt t="26590" x="3322638" y="2143125"/>
          <p14:tracePt t="26606" x="3340100" y="2143125"/>
          <p14:tracePt t="26623" x="3367088" y="2143125"/>
          <p14:tracePt t="26672" x="3375025" y="2143125"/>
          <p14:tracePt t="26682" x="3384550" y="2133600"/>
          <p14:tracePt t="26703" x="3394075" y="2133600"/>
          <p14:tracePt t="26712" x="3402013" y="2133600"/>
          <p14:tracePt t="26733" x="3429000" y="2133600"/>
          <p14:tracePt t="26753" x="3438525" y="2133600"/>
          <p14:tracePt t="26764" x="3455988" y="2133600"/>
          <p14:tracePt t="26775" x="3473450" y="2133600"/>
          <p14:tracePt t="26789" x="3482975" y="2133600"/>
          <p14:tracePt t="26806" x="3509963" y="2133600"/>
          <p14:tracePt t="26825" x="3527425" y="2133600"/>
          <p14:tracePt t="26916" x="3536950" y="2133600"/>
          <p14:tracePt t="26966" x="3544888" y="2133600"/>
          <p14:tracePt t="27057" x="3536950" y="2133600"/>
          <p14:tracePt t="27088" x="3517900" y="2133600"/>
          <p14:tracePt t="27108" x="3509963" y="2133600"/>
          <p14:tracePt t="27119" x="3490913" y="2187575"/>
          <p14:tracePt t="27129" x="3490913" y="2224088"/>
          <p14:tracePt t="27140" x="3473450" y="2268538"/>
          <p14:tracePt t="28662" x="3465513" y="2268538"/>
          <p14:tracePt t="28672" x="3411538" y="2179638"/>
          <p14:tracePt t="28682" x="3367088" y="2116138"/>
          <p14:tracePt t="28693" x="3286125" y="2036763"/>
          <p14:tracePt t="28706" x="3197225" y="1965325"/>
          <p14:tracePt t="28724" x="3027363" y="1839913"/>
          <p14:tracePt t="28740" x="2973388" y="1822450"/>
          <p14:tracePt t="28756" x="2946400" y="1812925"/>
          <p14:tracePt t="28845" x="2973388" y="1812925"/>
          <p14:tracePt t="28856" x="3009900" y="1822450"/>
          <p14:tracePt t="28865" x="3081338" y="1866900"/>
          <p14:tracePt t="28875" x="3133725" y="1938338"/>
          <p14:tracePt t="28890" x="3170238" y="1990725"/>
          <p14:tracePt t="28906" x="3187700" y="2017713"/>
          <p14:tracePt t="28978" x="3205163" y="2017713"/>
          <p14:tracePt t="28987" x="3232150" y="2017713"/>
          <p14:tracePt t="28997" x="3276600" y="2017713"/>
          <p14:tracePt t="29008" x="3322638" y="2017713"/>
          <p14:tracePt t="29023" x="3402013" y="2009775"/>
          <p14:tracePt t="29040" x="3509963" y="1965325"/>
          <p14:tracePt t="29058" x="3589338" y="1938338"/>
          <p14:tracePt t="29073" x="3616325" y="1938338"/>
          <p14:tracePt t="29090" x="3633788" y="1938338"/>
          <p14:tracePt t="29251" x="3633788" y="1928813"/>
          <p14:tracePt t="29354" x="3625850" y="1928813"/>
          <p14:tracePt t="29362" x="3608388" y="1928813"/>
          <p14:tracePt t="29374" x="3562350" y="1928813"/>
          <p14:tracePt t="29390" x="3473450" y="1938338"/>
          <p14:tracePt t="29407" x="3205163" y="2027238"/>
          <p14:tracePt t="29423" x="2928938" y="2232025"/>
          <p14:tracePt t="29440" x="2840038" y="2286000"/>
          <p14:tracePt t="29457" x="2776538" y="2303463"/>
          <p14:tracePt t="29474" x="2776538" y="2312988"/>
          <p14:tracePt t="29495" x="2786063" y="2312988"/>
          <p14:tracePt t="29728" x="2813050" y="2295525"/>
          <p14:tracePt t="29738" x="2867025" y="2259013"/>
          <p14:tracePt t="29748" x="2919413" y="2232025"/>
          <p14:tracePt t="29760" x="2990850" y="2187575"/>
          <p14:tracePt t="29773" x="3036888" y="2179638"/>
          <p14:tracePt t="29790" x="3098800" y="2179638"/>
          <p14:tracePt t="29807" x="3143250" y="2205038"/>
          <p14:tracePt t="29823" x="3214688" y="2276475"/>
          <p14:tracePt t="29840" x="3214688" y="2295525"/>
          <p14:tracePt t="29873" x="3214688" y="2303463"/>
          <p14:tracePt t="29982" x="3205163" y="2303463"/>
          <p14:tracePt t="29992" x="3187700" y="2295525"/>
          <p14:tracePt t="30003" x="3160713" y="2286000"/>
          <p14:tracePt t="30012" x="3125788" y="2276475"/>
          <p14:tracePt t="30024" x="3044825" y="2276475"/>
          <p14:tracePt t="30040" x="2938463" y="2276475"/>
          <p14:tracePt t="30057" x="2768600" y="2330450"/>
          <p14:tracePt t="30073" x="2589213" y="2393950"/>
          <p14:tracePt t="30090" x="2536825" y="2419350"/>
          <p14:tracePt t="30107" x="2509838" y="2446338"/>
          <p14:tracePt t="30155" x="2509838" y="2455863"/>
          <p14:tracePt t="30165" x="2544763" y="2455863"/>
          <p14:tracePt t="30177" x="2589213" y="2455863"/>
          <p14:tracePt t="30190" x="2652713" y="2455863"/>
          <p14:tracePt t="30207" x="2867025" y="2455863"/>
          <p14:tracePt t="30225" x="3125788" y="2455863"/>
          <p14:tracePt t="30240" x="3197225" y="2438400"/>
          <p14:tracePt t="30257" x="3268663" y="2419350"/>
          <p14:tracePt t="30290" x="3268663" y="2411413"/>
          <p14:tracePt t="30308" x="3268663" y="2401888"/>
          <p14:tracePt t="30328" x="3197225" y="2357438"/>
          <p14:tracePt t="30340" x="3133725" y="2339975"/>
          <p14:tracePt t="30358" x="2982913" y="2303463"/>
          <p14:tracePt t="30373" x="2894013" y="2303463"/>
          <p14:tracePt t="30390" x="2741613" y="2366963"/>
          <p14:tracePt t="30408" x="2679700" y="2393950"/>
          <p14:tracePt t="30424" x="2608263" y="2455863"/>
          <p14:tracePt t="30457" x="2608263" y="2465388"/>
          <p14:tracePt t="30479" x="2616200" y="2465388"/>
          <p14:tracePt t="30491" x="2643188" y="2473325"/>
          <p14:tracePt t="30507" x="2705100" y="2500313"/>
          <p14:tracePt t="30524" x="2867025" y="2536825"/>
          <p14:tracePt t="30541" x="3027363" y="2536825"/>
          <p14:tracePt t="30557" x="3071813" y="2536825"/>
          <p14:tracePt t="30573" x="3125788" y="2517775"/>
          <p14:tracePt t="30612" x="3089275" y="2482850"/>
          <p14:tracePt t="30624" x="2973388" y="2438400"/>
          <p14:tracePt t="30641" x="2768600" y="2401888"/>
          <p14:tracePt t="30657" x="2490788" y="2339975"/>
          <p14:tracePt t="30673" x="2339975" y="2357438"/>
          <p14:tracePt t="30690" x="2330450" y="2374900"/>
          <p14:tracePt t="30707" x="2330450" y="2393950"/>
          <p14:tracePt t="30740" x="2330450" y="2401888"/>
          <p14:tracePt t="30757" x="2347913" y="2411413"/>
          <p14:tracePt t="30774" x="2446338" y="2446338"/>
          <p14:tracePt t="30791" x="2500313" y="2455863"/>
          <p14:tracePt t="30807" x="2660650" y="2465388"/>
          <p14:tracePt t="30825" x="2847975" y="2465388"/>
          <p14:tracePt t="30840" x="2919413" y="2438400"/>
          <p14:tracePt t="30857" x="3009900" y="2401888"/>
          <p14:tracePt t="30876" x="3027363" y="2384425"/>
          <p14:tracePt t="30907" x="2973388" y="2330450"/>
          <p14:tracePt t="30924" x="2911475" y="2286000"/>
          <p14:tracePt t="30940" x="2652713" y="2187575"/>
          <p14:tracePt t="30957" x="2482850" y="2160588"/>
          <p14:tracePt t="30973" x="2411413" y="2160588"/>
          <p14:tracePt t="30991" x="2286000" y="2170113"/>
          <p14:tracePt t="31008" x="2170113" y="2251075"/>
          <p14:tracePt t="31024" x="2160588" y="2259013"/>
          <p14:tracePt t="31040" x="2160588" y="2268538"/>
          <p14:tracePt t="31058" x="2205038" y="2419350"/>
          <p14:tracePt t="31312" x="2197100" y="2438400"/>
          <p14:tracePt t="31323" x="2170113" y="2446338"/>
          <p14:tracePt t="31333" x="2160588" y="2473325"/>
          <p14:tracePt t="31343" x="2152650" y="2490788"/>
          <p14:tracePt t="31357" x="2152650" y="2517775"/>
          <p14:tracePt t="31374" x="2160588" y="2608263"/>
          <p14:tracePt t="31390" x="2205038" y="2652713"/>
          <p14:tracePt t="31407" x="2312988" y="2670175"/>
          <p14:tracePt t="31424" x="2411413" y="2670175"/>
          <p14:tracePt t="31441" x="2482850" y="2652713"/>
          <p14:tracePt t="31457" x="2660650" y="2554288"/>
          <p14:tracePt t="31475" x="2813050" y="2455863"/>
          <p14:tracePt t="31490" x="2847975" y="2446338"/>
          <p14:tracePt t="31507" x="2911475" y="2419350"/>
          <p14:tracePt t="31524" x="2955925" y="2384425"/>
          <p14:tracePt t="31810" x="2965450" y="2401888"/>
          <p14:tracePt t="31820" x="2982913" y="2411413"/>
          <p14:tracePt t="31830" x="3000375" y="2428875"/>
          <p14:tracePt t="31841" x="3027363" y="2428875"/>
          <p14:tracePt t="31857" x="3062288" y="2428875"/>
          <p14:tracePt t="31874" x="3170238" y="2428875"/>
          <p14:tracePt t="31891" x="3251200" y="2366963"/>
          <p14:tracePt t="31907" x="3259138" y="2339975"/>
          <p14:tracePt t="31924" x="3259138" y="2322513"/>
          <p14:tracePt t="31942" x="3125788" y="2232025"/>
          <p14:tracePt t="31957" x="3027363" y="2214563"/>
          <p14:tracePt t="31974" x="2857500" y="2187575"/>
          <p14:tracePt t="31992" x="2732088" y="2187575"/>
          <p14:tracePt t="32007" x="2670175" y="2187575"/>
          <p14:tracePt t="32024" x="2571750" y="2197100"/>
          <p14:tracePt t="32041" x="2527300" y="2214563"/>
          <p14:tracePt t="32058" x="2473325" y="2259013"/>
          <p14:tracePt t="32074" x="2455863" y="2322513"/>
          <p14:tracePt t="32090" x="2446338" y="2366963"/>
          <p14:tracePt t="32107" x="2446338" y="2384425"/>
          <p14:tracePt t="32125" x="2446338" y="2393950"/>
          <p14:tracePt t="32141" x="2465388" y="2419350"/>
          <p14:tracePt t="32158" x="2625725" y="2482850"/>
          <p14:tracePt t="32176" x="2830513" y="2500313"/>
          <p14:tracePt t="32190" x="2928938" y="2482850"/>
          <p14:tracePt t="32207" x="3116263" y="2393950"/>
          <p14:tracePt t="32226" x="3197225" y="2303463"/>
          <p14:tracePt t="32257" x="3197225" y="2295525"/>
          <p14:tracePt t="32274" x="3143250" y="2241550"/>
          <p14:tracePt t="32291" x="2982913" y="2143125"/>
          <p14:tracePt t="32307" x="2884488" y="2125663"/>
          <p14:tracePt t="32324" x="2857500" y="2116138"/>
          <p14:tracePt t="32341" x="2795588" y="2116138"/>
          <p14:tracePt t="32358" x="2714625" y="2133600"/>
          <p14:tracePt t="32374" x="2670175" y="2160588"/>
          <p14:tracePt t="32391" x="2625725" y="2205038"/>
          <p14:tracePt t="32450" x="2643188" y="2214563"/>
          <p14:tracePt t="32459" x="2714625" y="2251075"/>
          <p14:tracePt t="32469" x="2795588" y="2295525"/>
          <p14:tracePt t="32480" x="2874963" y="2303463"/>
          <p14:tracePt t="32491" x="2938463" y="2303463"/>
          <p14:tracePt t="32507" x="2973388" y="2303463"/>
          <p14:tracePt t="32524" x="3009900" y="2303463"/>
          <p14:tracePt t="33079" x="3009900" y="2322513"/>
          <p14:tracePt t="33089" x="3009900" y="2357438"/>
          <p14:tracePt t="33099" x="3009900" y="2374900"/>
          <p14:tracePt t="33110" x="3009900" y="2393950"/>
          <p14:tracePt t="33124" x="3009900" y="2428875"/>
          <p14:tracePt t="33141" x="3009900" y="2455863"/>
          <p14:tracePt t="33158" x="3027363" y="2465388"/>
          <p14:tracePt t="33174" x="3143250" y="2500313"/>
          <p14:tracePt t="33191" x="3295650" y="2455863"/>
          <p14:tracePt t="33208" x="3394075" y="2393950"/>
          <p14:tracePt t="33224" x="3544888" y="2071688"/>
          <p14:tracePt t="33242" x="3527425" y="1874838"/>
          <p14:tracePt t="33258" x="3473450" y="1822450"/>
          <p14:tracePt t="33324" x="3340100" y="1785938"/>
          <p14:tracePt t="33333" x="3295650" y="1795463"/>
          <p14:tracePt t="33343" x="3259138" y="1812925"/>
          <p14:tracePt t="33358" x="3241675" y="1822450"/>
          <p14:tracePt t="33374" x="3197225" y="1893888"/>
          <p14:tracePt t="33391" x="3187700" y="1928813"/>
          <p14:tracePt t="33408" x="3179763" y="1982788"/>
          <p14:tracePt t="33424" x="3179763" y="2027238"/>
          <p14:tracePt t="33441" x="3179763" y="2062163"/>
          <p14:tracePt t="33458" x="3197225" y="2251075"/>
          <p14:tracePt t="33475" x="3276600" y="2473325"/>
          <p14:tracePt t="33491" x="3313113" y="2544763"/>
          <p14:tracePt t="33508" x="3375025" y="2633663"/>
          <p14:tracePt t="33526" x="3411538" y="2705100"/>
          <p14:tracePt t="33541" x="3438525" y="2714625"/>
          <p14:tracePt t="35255" x="3125788" y="2554288"/>
          <p14:tracePt t="35262" x="3108325" y="2517775"/>
          <p14:tracePt t="35275" x="3081338" y="2490788"/>
          <p14:tracePt t="35293" x="3036888" y="2419350"/>
          <p14:tracePt t="35308" x="3009900" y="2357438"/>
          <p14:tracePt t="35325" x="2955925" y="2224088"/>
          <p14:tracePt t="35344" x="2867025" y="2071688"/>
          <p14:tracePt t="35358" x="2786063" y="2000250"/>
          <p14:tracePt t="35375" x="2589213" y="1884363"/>
          <p14:tracePt t="35391" x="2473325" y="1866900"/>
          <p14:tracePt t="35408" x="2339975" y="1839913"/>
          <p14:tracePt t="35425" x="2224088" y="1839913"/>
          <p14:tracePt t="35442" x="2214563" y="1839913"/>
          <p14:tracePt t="35476" x="2224088" y="1839913"/>
          <p14:tracePt t="35492" x="2268538" y="1839913"/>
          <p14:tracePt t="35508" x="2419350" y="1857375"/>
          <p14:tracePt t="35526" x="2625725" y="1928813"/>
          <p14:tracePt t="35541" x="2697163" y="1955800"/>
          <p14:tracePt t="35558" x="2795588" y="2017713"/>
          <p14:tracePt t="35577" x="2822575" y="2044700"/>
          <p14:tracePt t="35638" x="2813050" y="2044700"/>
          <p14:tracePt t="35648" x="2751138" y="2044700"/>
          <p14:tracePt t="35659" x="2679700" y="2044700"/>
          <p14:tracePt t="35675" x="2598738" y="2044700"/>
          <p14:tracePt t="35691" x="2527300" y="2044700"/>
          <p14:tracePt t="35708" x="2509838" y="2044700"/>
          <p14:tracePt t="35749" x="2509838" y="2054225"/>
          <p14:tracePt t="35761" x="2544763" y="2089150"/>
          <p14:tracePt t="35775" x="2697163" y="2251075"/>
          <p14:tracePt t="35792" x="3108325" y="2455863"/>
          <p14:tracePt t="35809" x="3340100" y="2473325"/>
          <p14:tracePt t="36787" x="2965450" y="2401888"/>
          <p14:tracePt t="36795" x="2894013" y="2357438"/>
          <p14:tracePt t="36808" x="2840038" y="2330450"/>
          <p14:tracePt t="36826" x="2795588" y="2303463"/>
          <p14:tracePt t="36842" x="2786063" y="2295525"/>
          <p14:tracePt t="36859" x="2776538" y="2295525"/>
          <p14:tracePt t="36877" x="2724150" y="2286000"/>
          <p14:tracePt t="36892" x="2705100" y="2286000"/>
          <p14:tracePt t="36909" x="2660650" y="2286000"/>
          <p14:tracePt t="36927" x="2652713" y="2295525"/>
          <p14:tracePt t="36942" x="2643188" y="2295525"/>
          <p14:tracePt t="36958" x="2608263" y="2295525"/>
          <p14:tracePt t="36975" x="2589213" y="2295525"/>
          <p14:tracePt t="36992" x="2544763" y="2295525"/>
          <p14:tracePt t="37009" x="2509838" y="2286000"/>
          <p14:tracePt t="37025" x="2490788" y="2276475"/>
          <p14:tracePt t="37042" x="2465388" y="2276475"/>
          <p14:tracePt t="37059" x="2419350" y="2268538"/>
          <p14:tracePt t="37075" x="2393950" y="2268538"/>
          <p14:tracePt t="37092" x="2322513" y="2268538"/>
          <p14:tracePt t="37110" x="2286000" y="2268538"/>
          <p14:tracePt t="37125" x="2197100" y="2286000"/>
          <p14:tracePt t="37142" x="2098675" y="2303463"/>
          <p14:tracePt t="37160" x="1955800" y="2303463"/>
          <p14:tracePt t="37175" x="1893888" y="2303463"/>
          <p14:tracePt t="37192" x="1776413" y="2322513"/>
          <p14:tracePt t="37209" x="1714500" y="2312988"/>
          <p14:tracePt t="37226" x="1571625" y="2303463"/>
          <p14:tracePt t="37242" x="1455738" y="2295525"/>
          <p14:tracePt t="37259" x="1384300" y="2295525"/>
          <p14:tracePt t="37276" x="1179513" y="2312988"/>
          <p14:tracePt t="37293" x="982663" y="2339975"/>
          <p14:tracePt t="37309" x="919163" y="2384425"/>
          <p14:tracePt t="37325" x="857250" y="2401888"/>
          <p14:tracePt t="37445" x="857250" y="2411413"/>
          <p14:tracePt t="37476" x="874713" y="2411413"/>
          <p14:tracePt t="37485" x="911225" y="2411413"/>
          <p14:tracePt t="37496" x="955675" y="2419350"/>
          <p14:tracePt t="37509" x="1027113" y="2419350"/>
          <p14:tracePt t="37526" x="1204913" y="2419350"/>
          <p14:tracePt t="37542" x="1312863" y="2419350"/>
          <p14:tracePt t="37559" x="1536700" y="2419350"/>
          <p14:tracePt t="37577" x="1795463" y="2419350"/>
          <p14:tracePt t="37592" x="1965325" y="2419350"/>
          <p14:tracePt t="37609" x="2241550" y="2419350"/>
          <p14:tracePt t="37625" x="2401888" y="2419350"/>
          <p14:tracePt t="37642" x="2625725" y="2438400"/>
          <p14:tracePt t="37659" x="2776538" y="2401888"/>
          <p14:tracePt t="37675" x="2857500" y="2393950"/>
          <p14:tracePt t="37692" x="3017838" y="2357438"/>
          <p14:tracePt t="37709" x="3143250" y="2330450"/>
          <p14:tracePt t="37726" x="3187700" y="2303463"/>
          <p14:tracePt t="37742" x="3214688" y="2303463"/>
          <p14:tracePt t="37791" x="3214688" y="2286000"/>
          <p14:tracePt t="37801" x="3224213" y="2286000"/>
          <p14:tracePt t="37820" x="3232150" y="2276475"/>
          <p14:tracePt t="37831" x="3241675" y="2276475"/>
          <p14:tracePt t="37850" x="3251200" y="2276475"/>
          <p14:tracePt t="41001" x="2384425" y="2322513"/>
          <p14:tracePt t="41009" x="2089150" y="2322513"/>
          <p14:tracePt t="41019" x="1874838" y="2322513"/>
          <p14:tracePt t="41029" x="1652588" y="2322513"/>
          <p14:tracePt t="41043" x="1446213" y="2295525"/>
          <p14:tracePt t="41060" x="1179513" y="2241550"/>
          <p14:tracePt t="41076" x="1098550" y="2241550"/>
          <p14:tracePt t="41093" x="1017588" y="2241550"/>
          <p14:tracePt t="41110" x="1009650" y="2241550"/>
          <p14:tracePt t="41171" x="1027113" y="2241550"/>
          <p14:tracePt t="41182" x="1081088" y="2268538"/>
          <p14:tracePt t="41193" x="1152525" y="2295525"/>
          <p14:tracePt t="41210" x="1250950" y="2330450"/>
          <p14:tracePt t="41226" x="1589088" y="2438400"/>
          <p14:tracePt t="41243" x="1822450" y="2517775"/>
          <p14:tracePt t="41261" x="1946275" y="2536825"/>
          <p14:tracePt t="41277" x="2081213" y="2554288"/>
          <p14:tracePt t="41293" x="2125663" y="2562225"/>
          <p14:tracePt t="41310" x="2133600" y="2562225"/>
          <p14:tracePt t="41326" x="2160588" y="2562225"/>
          <p14:tracePt t="41344" x="2205038" y="2554288"/>
          <p14:tracePt t="41360" x="2232025" y="2544763"/>
          <p14:tracePt t="41376" x="2312988" y="2536825"/>
          <p14:tracePt t="41394" x="2347913" y="2509838"/>
          <p14:tracePt t="41410" x="2401888" y="2482850"/>
          <p14:tracePt t="41426" x="2446338" y="2465388"/>
          <p14:tracePt t="41443" x="2465388" y="2465388"/>
          <p14:tracePt t="41460" x="2482850" y="2465388"/>
          <p14:tracePt t="41476" x="2509838" y="2465388"/>
          <p14:tracePt t="41493" x="2527300" y="2465388"/>
          <p14:tracePt t="41496" x="2554288" y="2465388"/>
          <p14:tracePt t="41510" x="2571750" y="2455863"/>
          <p14:tracePt t="41526" x="2589213" y="2446338"/>
          <p14:tracePt t="41852" x="2625725" y="2446338"/>
          <p14:tracePt t="41862" x="2687638" y="2446338"/>
          <p14:tracePt t="41872" x="2759075" y="2465388"/>
          <p14:tracePt t="41882" x="2822575" y="2473325"/>
          <p14:tracePt t="41893" x="2857500" y="2473325"/>
          <p14:tracePt t="41910" x="2894013" y="2490788"/>
          <p14:tracePt t="41926" x="2955925" y="2509838"/>
          <p14:tracePt t="41943" x="2973388" y="2517775"/>
          <p14:tracePt t="41994" x="2990850" y="2517775"/>
          <p14:tracePt t="42004" x="3000375" y="2517775"/>
          <p14:tracePt t="42014" x="3009900" y="2517775"/>
          <p14:tracePt t="42026" x="3017838" y="2517775"/>
          <p14:tracePt t="42095" x="3000375" y="2509838"/>
          <p14:tracePt t="42136" x="2982913" y="2509838"/>
          <p14:tracePt t="42157" x="2973388" y="2509838"/>
          <p14:tracePt t="42167" x="2955925" y="2509838"/>
          <p14:tracePt t="42177" x="2946400" y="2500313"/>
          <p14:tracePt t="42193" x="2928938" y="2500313"/>
          <p14:tracePt t="42210" x="2901950" y="2500313"/>
          <p14:tracePt t="42227" x="2847975" y="2490788"/>
          <p14:tracePt t="42243" x="2813050" y="2490788"/>
          <p14:tracePt t="42260" x="2751138" y="2490788"/>
          <p14:tracePt t="42279" x="2697163" y="2490788"/>
          <p14:tracePt t="42293" x="2679700" y="2490788"/>
          <p14:tracePt t="42310" x="2643188" y="2490788"/>
          <p14:tracePt t="42329" x="2608263" y="2490788"/>
          <p14:tracePt t="42343" x="2598738" y="2490788"/>
          <p14:tracePt t="42360" x="2589213" y="2490788"/>
          <p14:tracePt t="43357" x="1330325" y="2965450"/>
          <p14:tracePt t="43364" x="965200" y="3044825"/>
          <p14:tracePt t="43377" x="544513" y="3000375"/>
          <p14:tracePt t="43395" x="0" y="2741613"/>
          <p14:tracePt t="43410" x="0" y="2652713"/>
          <p14:tracePt t="43427" x="0" y="2581275"/>
          <p14:tracePt t="43446" x="26988" y="2544763"/>
          <p14:tracePt t="43460" x="115888" y="2517775"/>
          <p14:tracePt t="43669" x="223838" y="2536825"/>
          <p14:tracePt t="43679" x="339725" y="2571750"/>
          <p14:tracePt t="43689" x="581025" y="2598738"/>
          <p14:tracePt t="43700" x="884238" y="2643188"/>
          <p14:tracePt t="43711" x="1017588" y="2652713"/>
          <p14:tracePt t="43727" x="1143000" y="2652713"/>
          <p14:tracePt t="43744" x="1268413" y="2652713"/>
          <p14:tracePt t="43801" x="1258888" y="2652713"/>
          <p14:tracePt t="43811" x="1241425" y="2652713"/>
          <p14:tracePt t="43821" x="1196975" y="2652713"/>
          <p14:tracePt t="43832" x="1143000" y="2652713"/>
          <p14:tracePt t="43843" x="1098550" y="2652713"/>
          <p14:tracePt t="43862" x="1000125" y="2652713"/>
          <p14:tracePt t="43877" x="965200" y="2652713"/>
          <p14:tracePt t="43894" x="911225" y="2652713"/>
          <p14:tracePt t="43910" x="866775" y="2652713"/>
          <p14:tracePt t="43927" x="830263" y="2633663"/>
          <p14:tracePt t="44086" x="812800" y="2633663"/>
          <p14:tracePt t="44096" x="803275" y="2633663"/>
          <p14:tracePt t="44105" x="785813" y="2633663"/>
          <p14:tracePt t="44633" x="857250" y="2633663"/>
          <p14:tracePt t="44644" x="893763" y="2633663"/>
          <p14:tracePt t="44653" x="965200" y="2633663"/>
          <p14:tracePt t="44663" x="1009650" y="2633663"/>
          <p14:tracePt t="44677" x="1062038" y="2633663"/>
          <p14:tracePt t="44694" x="1143000" y="2633663"/>
          <p14:tracePt t="44711" x="1169988" y="2633663"/>
          <p14:tracePt t="44727" x="1214438" y="2633663"/>
          <p14:tracePt t="44786" x="1214438" y="2643188"/>
          <p14:tracePt t="45050" x="1196975" y="2652713"/>
          <p14:tracePt t="45060" x="1169988" y="2670175"/>
          <p14:tracePt t="45070" x="1143000" y="2670175"/>
          <p14:tracePt t="45080" x="1098550" y="2697163"/>
          <p14:tracePt t="45094" x="1081088" y="2714625"/>
          <p14:tracePt t="45111" x="1071563" y="2714625"/>
          <p14:tracePt t="45141" x="1071563" y="2724150"/>
          <p14:tracePt t="45243" x="1081088" y="2724150"/>
          <p14:tracePt t="45253" x="1089025" y="2724150"/>
          <p14:tracePt t="45263" x="1116013" y="2724150"/>
          <p14:tracePt t="45278" x="1125538" y="2724150"/>
          <p14:tracePt t="45294" x="1143000" y="2724150"/>
          <p14:tracePt t="45365" x="1152525" y="2724150"/>
          <p14:tracePt t="45579" x="1143000" y="2724150"/>
          <p14:tracePt t="45588" x="1125538" y="2724150"/>
          <p14:tracePt t="45598" x="1116013" y="2724150"/>
          <p14:tracePt t="45611" x="1108075" y="2724150"/>
          <p14:tracePt t="45628" x="1089025" y="2724150"/>
          <p14:tracePt t="45699" x="1108075" y="2724150"/>
          <p14:tracePt t="45710" x="1133475" y="2724150"/>
          <p14:tracePt t="45720" x="1160463" y="2724150"/>
          <p14:tracePt t="45730" x="1187450" y="2724150"/>
          <p14:tracePt t="45744" x="1214438" y="2724150"/>
          <p14:tracePt t="45761" x="1241425" y="2724150"/>
          <p14:tracePt t="45794" x="1241425" y="2714625"/>
          <p14:tracePt t="45862" x="1250950" y="2714625"/>
          <p14:tracePt t="45872" x="1258888" y="2714625"/>
          <p14:tracePt t="45883" x="1268413" y="2714625"/>
          <p14:tracePt t="45894" x="1276350" y="2714625"/>
          <p14:tracePt t="46258" x="1295400" y="2714625"/>
          <p14:tracePt t="46269" x="1322388" y="2714625"/>
          <p14:tracePt t="46280" x="1347788" y="2714625"/>
          <p14:tracePt t="46295" x="1357313" y="2714625"/>
          <p14:tracePt t="46633" x="1366838" y="2714625"/>
          <p14:tracePt t="46644" x="1384300" y="2714625"/>
          <p14:tracePt t="46655" x="1411288" y="2714625"/>
          <p14:tracePt t="46664" x="1455738" y="2732088"/>
          <p14:tracePt t="46678" x="1500188" y="2751138"/>
          <p14:tracePt t="46695" x="1608138" y="2768600"/>
          <p14:tracePt t="46711" x="1625600" y="2768600"/>
          <p14:tracePt t="46728" x="1633538" y="2768600"/>
          <p14:tracePt t="46826" x="1616075" y="2768600"/>
          <p14:tracePt t="46837" x="1598613" y="2768600"/>
          <p14:tracePt t="46847" x="1581150" y="2768600"/>
          <p14:tracePt t="46861" x="1562100" y="2768600"/>
          <p14:tracePt t="46878" x="1536700" y="2768600"/>
          <p14:tracePt t="46959" x="1562100" y="2768600"/>
          <p14:tracePt t="46969" x="1589088" y="2768600"/>
          <p14:tracePt t="46982" x="1625600" y="2768600"/>
          <p14:tracePt t="46995" x="1652588" y="2768600"/>
          <p14:tracePt t="47012" x="1697038" y="2759075"/>
          <p14:tracePt t="47030" x="1714500" y="2759075"/>
          <p14:tracePt t="47091" x="1724025" y="2759075"/>
          <p14:tracePt t="47101" x="1731963" y="2759075"/>
          <p14:tracePt t="47112" x="1741488" y="2759075"/>
          <p14:tracePt t="47171" x="1751013" y="2759075"/>
          <p14:tracePt t="47193" x="1758950" y="2759075"/>
          <p14:tracePt t="47203" x="1768475" y="2759075"/>
          <p14:tracePt t="47214" x="1785938" y="2759075"/>
          <p14:tracePt t="47228" x="1803400" y="2759075"/>
          <p14:tracePt t="47245" x="1847850" y="2759075"/>
          <p14:tracePt t="47262" x="1884363" y="2759075"/>
          <p14:tracePt t="47278" x="1901825" y="2759075"/>
          <p14:tracePt t="47295" x="1938338" y="2759075"/>
          <p14:tracePt t="48697" x="1554163" y="2714625"/>
          <p14:tracePt t="48705" x="1509713" y="2714625"/>
          <p14:tracePt t="48716" x="1490663" y="2714625"/>
          <p14:tracePt t="48728" x="1465263" y="2714625"/>
          <p14:tracePt t="48745" x="1366838" y="2714625"/>
          <p14:tracePt t="48762" x="1303338" y="2714625"/>
          <p14:tracePt t="48778" x="1196975" y="2697163"/>
          <p14:tracePt t="48797" x="1152525" y="2679700"/>
          <p14:tracePt t="48812" x="1143000" y="2679700"/>
          <p14:tracePt t="48828" x="1116013" y="2670175"/>
          <p14:tracePt t="48868" x="1116013" y="2660650"/>
          <p14:tracePt t="48898" x="1116013" y="2616200"/>
          <p14:tracePt t="48907" x="1116013" y="2581275"/>
          <p14:tracePt t="49152" x="1133475" y="2581275"/>
          <p14:tracePt t="49162" x="1160463" y="2581275"/>
          <p14:tracePt t="49172" x="1204913" y="2581275"/>
          <p14:tracePt t="49183" x="1258888" y="2581275"/>
          <p14:tracePt t="49195" x="1322388" y="2581275"/>
          <p14:tracePt t="49213" x="1490663" y="2581275"/>
          <p14:tracePt t="49229" x="1581150" y="2581275"/>
          <p14:tracePt t="49245" x="1741488" y="2581275"/>
          <p14:tracePt t="49263" x="1847850" y="2581275"/>
          <p14:tracePt t="49415" x="1839913" y="2581275"/>
          <p14:tracePt t="49487" x="1822450" y="2581275"/>
          <p14:tracePt t="49497" x="1812925" y="2581275"/>
          <p14:tracePt t="49507" x="1785938" y="2581275"/>
          <p14:tracePt t="49517" x="1741488" y="2581275"/>
          <p14:tracePt t="49529" x="1679575" y="2581275"/>
          <p14:tracePt t="49545" x="1598613" y="2581275"/>
          <p14:tracePt t="49562" x="1384300" y="2571750"/>
          <p14:tracePt t="49578" x="990600" y="2571750"/>
          <p14:tracePt t="49595" x="857250" y="2571750"/>
          <p14:tracePt t="49612" x="642938" y="2589213"/>
          <p14:tracePt t="49629" x="588963" y="2589213"/>
          <p14:tracePt t="49680" x="588963" y="2598738"/>
          <p14:tracePt t="49710" x="588963" y="2608263"/>
          <p14:tracePt t="49750" x="598488" y="2608263"/>
          <p14:tracePt t="49772" x="608013" y="2608263"/>
          <p14:tracePt t="49781" x="625475" y="2616200"/>
          <p14:tracePt t="49791" x="669925" y="2633663"/>
          <p14:tracePt t="49801" x="731838" y="2652713"/>
          <p14:tracePt t="49812" x="812800" y="2670175"/>
          <p14:tracePt t="49829" x="955675" y="2697163"/>
          <p14:tracePt t="49845" x="1330325" y="2732088"/>
          <p14:tracePt t="49863" x="1785938" y="2768600"/>
          <p14:tracePt t="49879" x="2009775" y="2822575"/>
          <p14:tracePt t="49895" x="2259013" y="2857500"/>
          <p14:tracePt t="49914" x="2428875" y="2867025"/>
          <p14:tracePt t="49929" x="2455863" y="2867025"/>
          <p14:tracePt t="49945" x="2465388" y="2867025"/>
          <p14:tracePt t="50025" x="2455863" y="2857500"/>
          <p14:tracePt t="50035" x="2393950" y="2822575"/>
          <p14:tracePt t="50046" x="2303463" y="2776538"/>
          <p14:tracePt t="50062" x="2205038" y="2759075"/>
          <p14:tracePt t="50079" x="1901825" y="2697163"/>
          <p14:tracePt t="50096" x="1652588" y="2660650"/>
          <p14:tracePt t="50112" x="1544638" y="2660650"/>
          <p14:tracePt t="50129" x="1268413" y="2660650"/>
          <p14:tracePt t="50148" x="1062038" y="2714625"/>
          <p14:tracePt t="50162" x="1000125" y="2741613"/>
          <p14:tracePt t="50179" x="946150" y="2803525"/>
          <p14:tracePt t="50212" x="946150" y="2813050"/>
          <p14:tracePt t="50229" x="1133475" y="2857500"/>
          <p14:tracePt t="50441" x="1133475" y="2867025"/>
          <p14:tracePt t="50451" x="1116013" y="2884488"/>
          <p14:tracePt t="50462" x="1098550" y="2919413"/>
          <p14:tracePt t="50479" x="1071563" y="2955925"/>
          <p14:tracePt t="50495" x="1027113" y="3133725"/>
          <p14:tracePt t="50512" x="1017588" y="3187700"/>
          <p14:tracePt t="50545" x="1044575" y="3214688"/>
          <p14:tracePt t="50563" x="1187450" y="3259138"/>
          <p14:tracePt t="50579" x="1276350" y="3259138"/>
          <p14:tracePt t="50595" x="1527175" y="3232150"/>
          <p14:tracePt t="50614" x="1724025" y="3152775"/>
          <p14:tracePt t="50629" x="1776413" y="3108325"/>
          <p14:tracePt t="50645" x="1803400" y="3071813"/>
          <p14:tracePt t="50679" x="1776413" y="3027363"/>
          <p14:tracePt t="50696" x="1562100" y="2857500"/>
          <p14:tracePt t="50712" x="1322388" y="2786063"/>
          <p14:tracePt t="50729" x="928688" y="2670175"/>
          <p14:tracePt t="50746" x="652463" y="2643188"/>
          <p14:tracePt t="50762" x="561975" y="2643188"/>
          <p14:tracePt t="50779" x="517525" y="2643188"/>
          <p14:tracePt t="50817" x="517525" y="2652713"/>
          <p14:tracePt t="50837" x="527050" y="2660650"/>
          <p14:tracePt t="50848" x="571500" y="2687638"/>
          <p14:tracePt t="50862" x="642938" y="2732088"/>
          <p14:tracePt t="50879" x="893763" y="2867025"/>
          <p14:tracePt t="50896" x="973138" y="2874963"/>
          <p14:tracePt t="50912" x="1133475" y="2901950"/>
          <p14:tracePt t="50929" x="1276350" y="2901950"/>
          <p14:tracePt t="50946" x="1312863" y="2901950"/>
          <p14:tracePt t="50962" x="1411288" y="2901950"/>
          <p14:tracePt t="50979" x="1544638" y="2847975"/>
          <p14:tracePt t="50996" x="1616075" y="2795588"/>
          <p14:tracePt t="51000" x="1697038" y="2759075"/>
          <p14:tracePt t="51013" x="1731963" y="2714625"/>
          <p14:tracePt t="51031" x="1758950" y="2652713"/>
          <p14:tracePt t="51062" x="1751013" y="2652713"/>
          <p14:tracePt t="51081" x="1616075" y="2633663"/>
          <p14:tracePt t="51096" x="1536700" y="2633663"/>
          <p14:tracePt t="51112" x="1428750" y="2633663"/>
          <p14:tracePt t="51129" x="1393825" y="2633663"/>
          <p14:tracePt t="51146" x="1347788" y="2652713"/>
          <p14:tracePt t="51162" x="1339850" y="2660650"/>
          <p14:tracePt t="51243" x="1347788" y="2660650"/>
          <p14:tracePt t="51253" x="1366838" y="2643188"/>
          <p14:tracePt t="51265" x="1393825" y="2616200"/>
          <p14:tracePt t="51279" x="1411288" y="2598738"/>
          <p14:tracePt t="51296" x="1473200" y="2527300"/>
          <p14:tracePt t="51314" x="1517650" y="2473325"/>
          <p14:tracePt t="51395" x="1509713" y="2473325"/>
          <p14:tracePt t="51405" x="1473200" y="2473325"/>
          <p14:tracePt t="51416" x="1438275" y="2473325"/>
          <p14:tracePt t="51429" x="1428750" y="2473325"/>
          <p14:tracePt t="51446" x="1393825" y="2473325"/>
          <p14:tracePt t="51462" x="1374775" y="2473325"/>
          <p14:tracePt t="51479" x="1322388" y="2482850"/>
          <p14:tracePt t="51496" x="1268413" y="2500313"/>
          <p14:tracePt t="51512" x="1196975" y="2536825"/>
          <p14:tracePt t="51529" x="1143000" y="2562225"/>
          <p14:tracePt t="51546" x="1133475" y="2562225"/>
          <p14:tracePt t="51660" x="1133475" y="2571750"/>
          <p14:tracePt t="51670" x="1152525" y="2581275"/>
          <p14:tracePt t="51681" x="1160463" y="2581275"/>
          <p14:tracePt t="51696" x="1169988" y="2589213"/>
          <p14:tracePt t="51713" x="1187450" y="2598738"/>
          <p14:tracePt t="51730" x="1231900" y="2598738"/>
          <p14:tracePt t="51746" x="1250950" y="2608263"/>
          <p14:tracePt t="51762" x="1330325" y="2625725"/>
          <p14:tracePt t="51779" x="1366838" y="2625725"/>
          <p14:tracePt t="51796" x="1455738" y="2643188"/>
          <p14:tracePt t="51812" x="1527175" y="2643188"/>
          <p14:tracePt t="51829" x="1554163" y="2643188"/>
          <p14:tracePt t="51846" x="1608138" y="2643188"/>
          <p14:tracePt t="51863" x="1652588" y="2633663"/>
          <p14:tracePt t="51879" x="1697038" y="2625725"/>
          <p14:tracePt t="51896" x="1741488" y="2616200"/>
          <p14:tracePt t="51914" x="1795463" y="2589213"/>
          <p14:tracePt t="51929" x="1812925" y="2589213"/>
          <p14:tracePt t="51946" x="1839913" y="2581275"/>
          <p14:tracePt t="51963" x="1839913" y="2571750"/>
          <p14:tracePt t="52055" x="1830388" y="2562225"/>
          <p14:tracePt t="52065" x="1822450" y="2554288"/>
          <p14:tracePt t="52075" x="1758950" y="2536825"/>
          <p14:tracePt t="52086" x="1724025" y="2517775"/>
          <p14:tracePt t="52097" x="1652588" y="2509838"/>
          <p14:tracePt t="52113" x="1554163" y="2482850"/>
          <p14:tracePt t="52129" x="1384300" y="2473325"/>
          <p14:tracePt t="52148" x="1312863" y="2482850"/>
          <p14:tracePt t="52163" x="1285875" y="2500313"/>
          <p14:tracePt t="52179" x="1276350" y="2517775"/>
          <p14:tracePt t="52330" x="1276350" y="2527300"/>
          <p14:tracePt t="52349" x="1268413" y="2536825"/>
          <p14:tracePt t="52360" x="1241425" y="2554288"/>
          <p14:tracePt t="52371" x="1223963" y="2571750"/>
          <p14:tracePt t="52382" x="1196975" y="2589213"/>
          <p14:tracePt t="52396" x="1152525" y="2625725"/>
          <p14:tracePt t="52412" x="1054100" y="2724150"/>
          <p14:tracePt t="52431" x="938213" y="2901950"/>
          <p14:tracePt t="52446" x="884238" y="2938463"/>
          <p14:tracePt t="52463" x="847725" y="2965450"/>
          <p14:tracePt t="52513" x="857250" y="2965450"/>
          <p14:tracePt t="52522" x="901700" y="2965450"/>
          <p14:tracePt t="52747" x="911225" y="2965450"/>
          <p14:tracePt t="52756" x="938213" y="2965450"/>
          <p14:tracePt t="52766" x="955675" y="2965450"/>
          <p14:tracePt t="52779" x="982663" y="2965450"/>
          <p14:tracePt t="52798" x="1071563" y="2965450"/>
          <p14:tracePt t="52813" x="1143000" y="2965450"/>
          <p14:tracePt t="52830" x="1214438" y="2973388"/>
          <p14:tracePt t="52847" x="1231900" y="2982913"/>
          <p14:tracePt t="52919" x="1214438" y="2982913"/>
          <p14:tracePt t="52929" x="1187450" y="2982913"/>
          <p14:tracePt t="52939" x="1152525" y="2982913"/>
          <p14:tracePt t="52949" x="1108075" y="2973388"/>
          <p14:tracePt t="52963" x="1071563" y="2965450"/>
          <p14:tracePt t="52979" x="1017588" y="2955925"/>
          <p14:tracePt t="52996" x="1000125" y="2955925"/>
          <p14:tracePt t="53142" x="1027113" y="2955925"/>
          <p14:tracePt t="53152" x="1044575" y="2955925"/>
          <p14:tracePt t="53163" x="1054100" y="2955925"/>
          <p14:tracePt t="53179" x="1062038" y="2955925"/>
          <p14:tracePt t="53305" x="1089025" y="2955925"/>
          <p14:tracePt t="53315" x="1116013" y="2938463"/>
          <p14:tracePt t="53324" x="1143000" y="2938463"/>
          <p14:tracePt t="53335" x="1179513" y="2938463"/>
          <p14:tracePt t="53346" x="1250950" y="2946400"/>
          <p14:tracePt t="53363" x="1322388" y="2955925"/>
          <p14:tracePt t="53380" x="1393825" y="2982913"/>
          <p14:tracePt t="53396" x="1401763" y="2982913"/>
          <p14:tracePt t="53609" x="1411288" y="2982913"/>
          <p14:tracePt t="53690" x="1411288" y="2973388"/>
          <p14:tracePt t="53701" x="1393825" y="2955925"/>
          <p14:tracePt t="53710" x="1393825" y="2946400"/>
          <p14:tracePt t="53721" x="1366838" y="2938463"/>
          <p14:tracePt t="53741" x="1357313" y="2938463"/>
          <p14:tracePt t="53751" x="1330325" y="2928938"/>
          <p14:tracePt t="53763" x="1322388" y="2928938"/>
          <p14:tracePt t="53782" x="1285875" y="2928938"/>
          <p14:tracePt t="53883" x="1295400" y="2928938"/>
          <p14:tracePt t="53893" x="1330325" y="2938463"/>
          <p14:tracePt t="53904" x="1374775" y="2946400"/>
          <p14:tracePt t="53914" x="1411288" y="2965450"/>
          <p14:tracePt t="53930" x="1446213" y="2965450"/>
          <p14:tracePt t="53946" x="1490663" y="2965450"/>
          <p14:tracePt t="53963" x="1509713" y="2965450"/>
          <p14:tracePt t="54046" x="1490663" y="2965450"/>
          <p14:tracePt t="54055" x="1455738" y="2965450"/>
          <p14:tracePt t="54065" x="1419225" y="2965450"/>
          <p14:tracePt t="54080" x="1366838" y="2955925"/>
          <p14:tracePt t="54097" x="1258888" y="2955925"/>
          <p14:tracePt t="54114" x="1231900" y="2955925"/>
          <p14:tracePt t="54188" x="1268413" y="2955925"/>
          <p14:tracePt t="54198" x="1303338" y="2955925"/>
          <p14:tracePt t="54208" x="1366838" y="2955925"/>
          <p14:tracePt t="54218" x="1401763" y="2955925"/>
          <p14:tracePt t="54230" x="1428750" y="2955925"/>
          <p14:tracePt t="54247" x="1465263" y="2928938"/>
          <p14:tracePt t="54263" x="1482725" y="2901950"/>
          <p14:tracePt t="54310" x="1482725" y="2894013"/>
          <p14:tracePt t="54319" x="1446213" y="2874963"/>
          <p14:tracePt t="54340" x="1438275" y="2874963"/>
          <p14:tracePt t="54381" x="1438275" y="2884488"/>
          <p14:tracePt t="54441" x="1438275" y="2894013"/>
          <p14:tracePt t="54462" x="1446213" y="2894013"/>
          <p14:tracePt t="54472" x="1455738" y="2894013"/>
          <p14:tracePt t="54493" x="1465263" y="2894013"/>
          <p14:tracePt t="54584" x="1455738" y="2894013"/>
          <p14:tracePt t="54716" x="1455738" y="2901950"/>
          <p14:tracePt t="54726" x="1465263" y="2911475"/>
          <p14:tracePt t="54736" x="1490663" y="2911475"/>
          <p14:tracePt t="54747" x="1527175" y="2938463"/>
          <p14:tracePt t="54763" x="1554163" y="2946400"/>
          <p14:tracePt t="54780" x="1571625" y="2946400"/>
          <p14:tracePt t="54858" x="1544638" y="2946400"/>
          <p14:tracePt t="54868" x="1517650" y="2946400"/>
          <p14:tracePt t="54878" x="1473200" y="2955925"/>
          <p14:tracePt t="54888" x="1446213" y="2955925"/>
          <p14:tracePt t="54899" x="1411288" y="2973388"/>
          <p14:tracePt t="54913" x="1374775" y="2973388"/>
          <p14:tracePt t="54930" x="1330325" y="2973388"/>
          <p14:tracePt t="55010" x="1347788" y="2973388"/>
          <p14:tracePt t="55020" x="1366838" y="2973388"/>
          <p14:tracePt t="55031" x="1401763" y="2965450"/>
          <p14:tracePt t="55047" x="1428750" y="2965450"/>
          <p14:tracePt t="55063" x="1509713" y="2965450"/>
          <p14:tracePt t="55081" x="1544638" y="2965450"/>
          <p14:tracePt t="55325" x="1536700" y="2965450"/>
          <p14:tracePt t="55416" x="1527175" y="2965450"/>
          <p14:tracePt t="55436" x="1509713" y="2973388"/>
          <p14:tracePt t="55457" x="1500188" y="2973388"/>
          <p14:tracePt t="55467" x="1490663" y="2982913"/>
          <p14:tracePt t="55588" x="1500188" y="2982913"/>
          <p14:tracePt t="55599" x="1517650" y="2982913"/>
          <p14:tracePt t="55610" x="1536700" y="2982913"/>
          <p14:tracePt t="55620" x="1562100" y="2982913"/>
          <p14:tracePt t="55630" x="1581150" y="2982913"/>
          <p14:tracePt t="55647" x="1598613" y="2982913"/>
          <p14:tracePt t="55701" x="1581150" y="2982913"/>
          <p14:tracePt t="55710" x="1562100" y="2982913"/>
          <p14:tracePt t="55732" x="1544638" y="2982913"/>
          <p14:tracePt t="55995" x="1473200" y="2982913"/>
          <p14:tracePt t="56005" x="1366838" y="2990850"/>
          <p14:tracePt t="56016" x="1250950" y="3009900"/>
          <p14:tracePt t="56031" x="1044575" y="3044825"/>
          <p14:tracePt t="56047" x="839788" y="3081338"/>
          <p14:tracePt t="56064" x="803275" y="3116263"/>
          <p14:tracePt t="56081" x="776288" y="3143250"/>
          <p14:tracePt t="56137" x="830263" y="3116263"/>
          <p14:tracePt t="56147" x="901700" y="3098800"/>
          <p14:tracePt t="56157" x="1036638" y="3036888"/>
          <p14:tracePt t="56167" x="1204913" y="2982913"/>
          <p14:tracePt t="56181" x="1374775" y="2938463"/>
          <p14:tracePt t="56198" x="1697038" y="2884488"/>
          <p14:tracePt t="56214" x="1785938" y="2884488"/>
          <p14:tracePt t="56231" x="1839913" y="2884488"/>
          <p14:tracePt t="56269" x="1830388" y="2884488"/>
          <p14:tracePt t="56281" x="1803400" y="2884488"/>
          <p14:tracePt t="56297" x="1785938" y="2884488"/>
          <p14:tracePt t="56381" x="1776413" y="2884488"/>
          <p14:tracePt t="56390" x="1768475" y="2884488"/>
          <p14:tracePt t="56401" x="1741488" y="2884488"/>
          <p14:tracePt t="56413" x="1714500" y="2884488"/>
          <p14:tracePt t="56431" x="1652588" y="2894013"/>
          <p14:tracePt t="56447" x="1616075" y="2911475"/>
          <p14:tracePt t="56464" x="1500188" y="2965450"/>
          <p14:tracePt t="56481" x="1428750" y="3027363"/>
          <p14:tracePt t="56497" x="1322388" y="3071813"/>
          <p14:tracePt t="56514" x="1295400" y="3089275"/>
          <p14:tracePt t="56909" x="1268413" y="3089275"/>
          <p14:tracePt t="56918" x="1223963" y="3116263"/>
          <p14:tracePt t="56930" x="1187450" y="3152775"/>
          <p14:tracePt t="56949" x="1089025" y="3232150"/>
          <p14:tracePt t="56964" x="1044575" y="3268663"/>
          <p14:tracePt t="56980" x="1009650" y="3303588"/>
          <p14:tracePt t="56997" x="1000125" y="3313113"/>
          <p14:tracePt t="57001" x="990600" y="3322638"/>
          <p14:tracePt t="57014" x="982663" y="3330575"/>
          <p14:tracePt t="57031" x="973138" y="3348038"/>
          <p14:tracePt t="57047" x="973138" y="3375025"/>
          <p14:tracePt t="57334" x="1000125" y="3357563"/>
          <p14:tracePt t="57345" x="1027113" y="3340100"/>
          <p14:tracePt t="57355" x="1071563" y="3286125"/>
          <p14:tracePt t="57366" x="1133475" y="3205163"/>
          <p14:tracePt t="57381" x="1187450" y="3081338"/>
          <p14:tracePt t="57397" x="1268413" y="2938463"/>
          <p14:tracePt t="57414" x="1276350" y="2919413"/>
          <p14:tracePt t="57447" x="1276350" y="2928938"/>
          <p14:tracePt t="57464" x="1285875" y="2946400"/>
          <p14:tracePt t="57893" x="1276350" y="2965450"/>
          <p14:tracePt t="57903" x="1276350" y="2973388"/>
          <p14:tracePt t="57914" x="1276350" y="3000375"/>
          <p14:tracePt t="57931" x="1276350" y="3027363"/>
          <p14:tracePt t="57948" x="1276350" y="3036888"/>
          <p14:tracePt t="57965" x="1312863" y="3044825"/>
          <p14:tracePt t="57981" x="1347788" y="3044825"/>
          <p14:tracePt t="57997" x="1438275" y="3044825"/>
          <p14:tracePt t="58016" x="1527175" y="3036888"/>
          <p14:tracePt t="58031" x="1598613" y="3017838"/>
          <p14:tracePt t="58048" x="1679575" y="2982913"/>
          <p14:tracePt t="58066" x="1687513" y="2973388"/>
          <p14:tracePt t="58168" x="1679575" y="2965450"/>
          <p14:tracePt t="58178" x="1670050" y="2965450"/>
          <p14:tracePt t="58188" x="1643063" y="2965450"/>
          <p14:tracePt t="58199" x="1625600" y="2965450"/>
          <p14:tracePt t="58214" x="1616075" y="2965450"/>
          <p14:tracePt t="58231" x="1589088" y="2965450"/>
          <p14:tracePt t="58249" x="1571625" y="2973388"/>
          <p14:tracePt t="58264" x="1562100" y="2973388"/>
          <p14:tracePt t="58281" x="1554163" y="2982913"/>
          <p14:tracePt t="58566" x="1490663" y="2990850"/>
          <p14:tracePt t="58574" x="1438275" y="3000375"/>
          <p14:tracePt t="58584" x="1374775" y="3009900"/>
          <p14:tracePt t="58598" x="1303338" y="3017838"/>
          <p14:tracePt t="58614" x="1169988" y="3036888"/>
          <p14:tracePt t="58631" x="1089025" y="3044825"/>
          <p14:tracePt t="58648" x="990600" y="3044825"/>
          <p14:tracePt t="58665" x="938213" y="3044825"/>
          <p14:tracePt t="58746" x="901700" y="3044825"/>
          <p14:tracePt t="58756" x="884238" y="3044825"/>
          <p14:tracePt t="58767" x="866775" y="3044825"/>
          <p14:tracePt t="58781" x="857250" y="3044825"/>
          <p14:tracePt t="58817" x="847725" y="3044825"/>
          <p14:tracePt t="58847" x="822325" y="3044825"/>
          <p14:tracePt t="58858" x="812800" y="3036888"/>
          <p14:tracePt t="58878" x="785813" y="3036888"/>
          <p14:tracePt t="58970" x="803275" y="3036888"/>
          <p14:tracePt t="58980" x="866775" y="3036888"/>
          <p14:tracePt t="58990" x="973138" y="3036888"/>
          <p14:tracePt t="59001" x="1081088" y="3036888"/>
          <p14:tracePt t="59014" x="1196975" y="3036888"/>
          <p14:tracePt t="59032" x="1473200" y="3036888"/>
          <p14:tracePt t="59048" x="1562100" y="2990850"/>
          <p14:tracePt t="59064" x="1768475" y="2990850"/>
          <p14:tracePt t="59081" x="1973263" y="2982913"/>
          <p14:tracePt t="59098" x="2044700" y="2982913"/>
          <p14:tracePt t="59115" x="2170113" y="2982913"/>
          <p14:tracePt t="59132" x="2232025" y="2973388"/>
          <p14:tracePt t="59203" x="2232025" y="2965450"/>
          <p14:tracePt t="59254" x="2241550" y="2965450"/>
          <p14:tracePt t="59264" x="2268538" y="2965450"/>
          <p14:tracePt t="59274" x="2286000" y="2965450"/>
          <p14:tracePt t="59284" x="2303463" y="2965450"/>
          <p14:tracePt t="59298" x="2322513" y="2965450"/>
          <p14:tracePt t="59315" x="2347913" y="2965450"/>
          <p14:tracePt t="59331" x="2357438" y="2965450"/>
          <p14:tracePt t="59348" x="2374900" y="2965450"/>
          <p14:tracePt t="59366" x="2384425" y="2965450"/>
          <p14:tracePt t="59381" x="2393950" y="2965450"/>
          <p14:tracePt t="59398" x="2401888" y="2965450"/>
          <p14:tracePt t="59416" x="2401888" y="2946400"/>
          <p14:tracePt t="59431" x="2411413" y="2946400"/>
          <p14:tracePt t="59448" x="2411413" y="2919413"/>
          <p14:tracePt t="59518" x="2411413" y="2911475"/>
          <p14:tracePt t="59549" x="2411413" y="2901950"/>
          <p14:tracePt t="59558" x="2411413" y="2847975"/>
          <p14:tracePt t="59568" x="2411413" y="2830513"/>
          <p14:tracePt t="59599" x="2411413" y="2822575"/>
          <p14:tracePt t="59609" x="2411413" y="2803525"/>
          <p14:tracePt t="59721" x="2411413" y="2795588"/>
          <p14:tracePt t="59772" x="2401888" y="2776538"/>
          <p14:tracePt t="59792" x="2393950" y="2776538"/>
          <p14:tracePt t="59803" x="2374900" y="2768600"/>
          <p14:tracePt t="59823" x="2357438" y="2768600"/>
          <p14:tracePt t="59834" x="2330450" y="2768600"/>
          <p14:tracePt t="59843" x="2286000" y="2741613"/>
          <p14:tracePt t="59853" x="2187575" y="2732088"/>
          <p14:tracePt t="59865" x="2044700" y="2732088"/>
          <p14:tracePt t="59881" x="1919288" y="2724150"/>
          <p14:tracePt t="59898" x="1527175" y="2724150"/>
          <p14:tracePt t="59915" x="1276350" y="2724150"/>
          <p14:tracePt t="59931" x="1143000" y="2714625"/>
          <p14:tracePt t="59948" x="955675" y="2714625"/>
          <p14:tracePt t="59965" x="839788" y="2714625"/>
          <p14:tracePt t="59981" x="768350" y="2714625"/>
          <p14:tracePt t="59998" x="642938" y="2714625"/>
          <p14:tracePt t="60015" x="588963" y="2714625"/>
          <p14:tracePt t="60031" x="581025" y="2714625"/>
          <p14:tracePt t="60048" x="561975" y="2714625"/>
          <p14:tracePt t="60188" x="561975" y="2724150"/>
          <p14:tracePt t="60199" x="561975" y="2741613"/>
          <p14:tracePt t="60208" x="561975" y="2786063"/>
          <p14:tracePt t="60218" x="571500" y="2813050"/>
          <p14:tracePt t="60231" x="581025" y="2830513"/>
          <p14:tracePt t="60248" x="581025" y="2840038"/>
          <p14:tracePt t="60265" x="588963" y="2840038"/>
          <p14:tracePt t="60310" x="608013" y="2840038"/>
          <p14:tracePt t="60320" x="625475" y="2867025"/>
          <p14:tracePt t="60331" x="669925" y="2884488"/>
          <p14:tracePt t="60348" x="723900" y="2928938"/>
          <p14:tracePt t="60365" x="776288" y="2928938"/>
          <p14:tracePt t="60381" x="928688" y="2928938"/>
          <p14:tracePt t="60398" x="1062038" y="2919413"/>
          <p14:tracePt t="60415" x="1446213" y="2911475"/>
          <p14:tracePt t="60432" x="1911350" y="2911475"/>
          <p14:tracePt t="60448" x="2187575" y="2928938"/>
          <p14:tracePt t="60465" x="2643188" y="2990850"/>
          <p14:tracePt t="60483" x="2928938" y="2965450"/>
          <p14:tracePt t="60498" x="3017838" y="2928938"/>
          <p14:tracePt t="60515" x="3133725" y="2857500"/>
          <p14:tracePt t="60533" x="3197225" y="2795588"/>
          <p14:tracePt t="60548" x="3214688" y="2776538"/>
          <p14:tracePt t="60777" x="3214688" y="2768600"/>
          <p14:tracePt t="60808" x="3214688" y="2759075"/>
          <p14:tracePt t="60817" x="3214688" y="2751138"/>
          <p14:tracePt t="60827" x="3187700" y="2724150"/>
          <p14:tracePt t="60849" x="3160713" y="2697163"/>
          <p14:tracePt t="60857" x="3133725" y="2697163"/>
          <p14:tracePt t="60868" x="3089275" y="2697163"/>
          <p14:tracePt t="60881" x="3036888" y="2687638"/>
          <p14:tracePt t="60899" x="2894013" y="2687638"/>
          <p14:tracePt t="60915" x="2795588" y="2687638"/>
          <p14:tracePt t="60931" x="2608263" y="2724150"/>
          <p14:tracePt t="60950" x="2330450" y="2776538"/>
          <p14:tracePt t="60965" x="2241550" y="2803525"/>
          <p14:tracePt t="60982" x="2116138" y="2840038"/>
          <p14:tracePt t="60999" x="2108200" y="2840038"/>
          <p14:tracePt t="61030" x="2108200" y="2874963"/>
          <p14:tracePt t="61307" x="2036763" y="2901950"/>
          <p14:tracePt t="61315" x="1946275" y="2946400"/>
          <p14:tracePt t="61326" x="1847850" y="3000375"/>
          <p14:tracePt t="61335" x="1776413" y="3054350"/>
          <p14:tracePt t="61349" x="1697038" y="3125788"/>
          <p14:tracePt t="61366" x="1473200" y="3295650"/>
          <p14:tracePt t="61382" x="1312863" y="3455988"/>
          <p14:tracePt t="61399" x="1133475" y="3652838"/>
          <p14:tracePt t="61417" x="1017588" y="3751263"/>
          <p14:tracePt t="61432" x="973138" y="3759200"/>
          <p14:tracePt t="61498" x="1000125" y="3751263"/>
          <p14:tracePt t="61508" x="1054100" y="3724275"/>
          <p14:tracePt t="61518" x="1116013" y="3687763"/>
          <p14:tracePt t="61532" x="1214438" y="3643313"/>
          <p14:tracePt t="61549" x="1598613" y="3419475"/>
          <p14:tracePt t="61565" x="1741488" y="3348038"/>
          <p14:tracePt t="61582" x="2098675" y="3251200"/>
          <p14:tracePt t="61599" x="2312988" y="3241675"/>
          <p14:tracePt t="61615" x="2411413" y="3241675"/>
          <p14:tracePt t="61632" x="2562225" y="3241675"/>
          <p14:tracePt t="61650" x="2643188" y="3224213"/>
          <p14:tracePt t="61665" x="2660650" y="3214688"/>
          <p14:tracePt t="61682" x="2679700" y="3197225"/>
          <p14:tracePt t="61698" x="2687638" y="3187700"/>
          <p14:tracePt t="61715" x="2697163" y="3179763"/>
          <p14:tracePt t="61863" x="2687638" y="3179763"/>
          <p14:tracePt t="61873" x="2687638" y="3170238"/>
          <p14:tracePt t="61945" x="2687638" y="3143250"/>
          <p14:tracePt t="61954" x="2687638" y="3116263"/>
          <p14:tracePt t="61966" x="2687638" y="3108325"/>
          <p14:tracePt t="62117" x="2679700" y="3089275"/>
          <p14:tracePt t="62127" x="2660650" y="3071813"/>
          <p14:tracePt t="62137" x="2652713" y="3054350"/>
          <p14:tracePt t="62148" x="2633663" y="3036888"/>
          <p14:tracePt t="62166" x="2616200" y="3027363"/>
          <p14:tracePt t="62182" x="2554288" y="2990850"/>
          <p14:tracePt t="62199" x="2482850" y="2973388"/>
          <p14:tracePt t="62215" x="2438400" y="2965450"/>
          <p14:tracePt t="62232" x="2384425" y="2955925"/>
          <p14:tracePt t="62249" x="2374900" y="2955925"/>
          <p14:tracePt t="62330" x="2339975" y="2955925"/>
          <p14:tracePt t="62340" x="2286000" y="2955925"/>
          <p14:tracePt t="62352" x="2205038" y="2955925"/>
          <p14:tracePt t="62365" x="2071688" y="2973388"/>
          <p14:tracePt t="62382" x="1660525" y="3017838"/>
          <p14:tracePt t="62399" x="1465263" y="3017838"/>
          <p14:tracePt t="62415" x="1241425" y="3017838"/>
          <p14:tracePt t="62432" x="1169988" y="2982913"/>
          <p14:tracePt t="62448" x="1152525" y="2795588"/>
          <p14:tracePt t="62727" x="1160463" y="2786063"/>
          <p14:tracePt t="62737" x="1223963" y="2776538"/>
          <p14:tracePt t="62746" x="1322388" y="2776538"/>
          <p14:tracePt t="62757" x="1500188" y="2776538"/>
          <p14:tracePt t="62768" x="1741488" y="2776538"/>
          <p14:tracePt t="62782" x="2071688" y="2813050"/>
          <p14:tracePt t="62799" x="2670175" y="2955925"/>
          <p14:tracePt t="62815" x="2911475" y="3009900"/>
          <p14:tracePt t="62832" x="3205163" y="3125788"/>
          <p14:tracePt t="65836" x="1874838" y="3054350"/>
          <p14:tracePt t="65843" x="1571625" y="3009900"/>
          <p14:tracePt t="65853" x="1384300" y="2973388"/>
          <p14:tracePt t="65866" x="1179513" y="2946400"/>
          <p14:tracePt t="65883" x="982663" y="2946400"/>
          <p14:tracePt t="65900" x="928688" y="2982913"/>
          <p14:tracePt t="65916" x="884238" y="3116263"/>
          <p14:tracePt t="65935" x="866775" y="3179763"/>
          <p14:tracePt t="65949" x="866775" y="3197225"/>
          <p14:tracePt t="65966" x="866775" y="3205163"/>
          <p14:tracePt t="66000" x="874713" y="3214688"/>
          <p14:tracePt t="66219" x="874713" y="3224213"/>
          <p14:tracePt t="66229" x="857250" y="3259138"/>
          <p14:tracePt t="66239" x="857250" y="3295650"/>
          <p14:tracePt t="66251" x="857250" y="3322638"/>
          <p14:tracePt t="66266" x="857250" y="3375025"/>
          <p14:tracePt t="66283" x="866775" y="3482975"/>
          <p14:tracePt t="66300" x="946150" y="3598863"/>
          <p14:tracePt t="66316" x="1000125" y="3625850"/>
          <p14:tracePt t="66333" x="1116013" y="3660775"/>
          <p14:tracePt t="66351" x="1258888" y="3660775"/>
          <p14:tracePt t="66366" x="1330325" y="3660775"/>
          <p14:tracePt t="66383" x="1465263" y="3660775"/>
          <p14:tracePt t="66401" x="1633538" y="3643313"/>
          <p14:tracePt t="66416" x="1687513" y="3598863"/>
          <p14:tracePt t="66433" x="1795463" y="3500438"/>
          <p14:tracePt t="66450" x="1830388" y="3419475"/>
          <p14:tracePt t="66466" x="1893888" y="3322638"/>
          <p14:tracePt t="66483" x="1938338" y="3241675"/>
          <p14:tracePt t="66500" x="1955800" y="3205163"/>
          <p14:tracePt t="66504" x="1955800" y="3197225"/>
          <p14:tracePt t="66516" x="1955800" y="3187700"/>
          <p14:tracePt t="66535" x="1938338" y="3143250"/>
          <p14:tracePt t="66550" x="1884363" y="3108325"/>
          <p14:tracePt t="66566" x="1616075" y="2965450"/>
          <p14:tracePt t="66585" x="1241425" y="2847975"/>
          <p14:tracePt t="66600" x="1133475" y="2830513"/>
          <p14:tracePt t="66616" x="973138" y="2830513"/>
          <p14:tracePt t="66635" x="866775" y="2857500"/>
          <p14:tracePt t="66650" x="847725" y="2884488"/>
          <p14:tracePt t="66666" x="822325" y="2973388"/>
          <p14:tracePt t="66683" x="822325" y="3044825"/>
          <p14:tracePt t="66700" x="839788" y="3125788"/>
          <p14:tracePt t="66717" x="919163" y="3241675"/>
          <p14:tracePt t="66733" x="982663" y="3303588"/>
          <p14:tracePt t="66750" x="1160463" y="3438525"/>
          <p14:tracePt t="66767" x="1312863" y="3482975"/>
          <p14:tracePt t="66783" x="1374775" y="3482975"/>
          <p14:tracePt t="66800" x="1527175" y="3482975"/>
          <p14:tracePt t="66818" x="1652588" y="3446463"/>
          <p14:tracePt t="66833" x="1697038" y="3429000"/>
          <p14:tracePt t="68099" x="1473200" y="3402013"/>
          <p14:tracePt t="68107" x="1419225" y="3402013"/>
          <p14:tracePt t="68118" x="1374775" y="3419475"/>
          <p14:tracePt t="68134" x="1312863" y="3446463"/>
          <p14:tracePt t="68150" x="1116013" y="3482975"/>
          <p14:tracePt t="68168" x="874713" y="3490913"/>
          <p14:tracePt t="68183" x="785813" y="3490913"/>
          <p14:tracePt t="68200" x="687388" y="3490913"/>
          <p14:tracePt t="68217" x="679450" y="3490913"/>
          <p14:tracePt t="68290" x="696913" y="3482975"/>
          <p14:tracePt t="68300" x="758825" y="3473450"/>
          <p14:tracePt t="68310" x="847725" y="3473450"/>
          <p14:tracePt t="68320" x="965200" y="3473450"/>
          <p14:tracePt t="68334" x="1098550" y="3500438"/>
          <p14:tracePt t="68351" x="1679575" y="3660775"/>
          <p14:tracePt t="68367" x="1874838" y="3714750"/>
          <p14:tracePt t="68383" x="2081213" y="3751263"/>
          <p14:tracePt t="68401" x="2098675" y="3751263"/>
          <p14:tracePt t="68452" x="2071688" y="3751263"/>
          <p14:tracePt t="68462" x="2054225" y="3732213"/>
          <p14:tracePt t="69288" x="1633538" y="3625850"/>
          <p14:tracePt t="69295" x="1581150" y="3616325"/>
          <p14:tracePt t="69305" x="1536700" y="3608388"/>
          <p14:tracePt t="69317" x="1490663" y="3589338"/>
          <p14:tracePt t="69334" x="1465263" y="3581400"/>
          <p14:tracePt t="69427" x="1465263" y="3571875"/>
          <p14:tracePt t="69437" x="1465263" y="3562350"/>
          <p14:tracePt t="69447" x="1465263" y="3527425"/>
          <p14:tracePt t="69458" x="1465263" y="3490913"/>
          <p14:tracePt t="69468" x="1455738" y="3446463"/>
          <p14:tracePt t="69484" x="1438275" y="3429000"/>
          <p14:tracePt t="69500" x="1411288" y="3411538"/>
          <p14:tracePt t="69519" x="1357313" y="3402013"/>
          <p14:tracePt t="69534" x="1339850" y="3402013"/>
          <p14:tracePt t="69551" x="1295400" y="3402013"/>
          <p14:tracePt t="69569" x="1231900" y="3394075"/>
          <p14:tracePt t="69584" x="1214438" y="3394075"/>
          <p14:tracePt t="69600" x="1204913" y="3394075"/>
          <p14:tracePt t="71255" x="1295400" y="3411538"/>
          <p14:tracePt t="71265" x="1428750" y="3429000"/>
          <p14:tracePt t="71275" x="1660525" y="3473450"/>
          <p14:tracePt t="71286" x="1893888" y="3500438"/>
          <p14:tracePt t="71301" x="2071688" y="3527425"/>
          <p14:tracePt t="71318" x="2241550" y="3527425"/>
          <p14:tracePt t="71337" x="2259013" y="3517900"/>
          <p14:tracePt t="71351" x="2259013" y="3509963"/>
          <p14:tracePt t="71367" x="2133600" y="3429000"/>
          <p14:tracePt t="71386" x="1652588" y="3116263"/>
          <p14:tracePt t="71401" x="1330325" y="2990850"/>
          <p14:tracePt t="71418" x="723900" y="2803525"/>
          <p14:tracePt t="71434" x="544513" y="2741613"/>
          <p14:tracePt t="71451" x="419100" y="2660650"/>
          <p14:tracePt t="71468" x="438150" y="2509838"/>
          <p14:tracePt t="71484" x="517525" y="2339975"/>
          <p14:tracePt t="71502" x="1000125" y="1830388"/>
          <p14:tracePt t="71518" x="1465263" y="1268413"/>
          <p14:tracePt t="71534" x="1660525" y="1160463"/>
          <p14:tracePt t="71551" x="1874838" y="1054100"/>
          <p14:tracePt t="71568" x="1919288" y="1036638"/>
          <p14:tracePt t="71610" x="1911350" y="1036638"/>
          <p14:tracePt t="71620" x="1874838" y="1036638"/>
          <p14:tracePt t="71634" x="1812925" y="1054100"/>
          <p14:tracePt t="71651" x="1679575" y="1143000"/>
          <p14:tracePt t="71668" x="1616075" y="1223963"/>
          <p14:tracePt t="71684" x="1544638" y="1384300"/>
          <p14:tracePt t="71701" x="1490663" y="1660525"/>
          <p14:tracePt t="71718" x="1482725" y="1724025"/>
          <p14:tracePt t="71735" x="1500188" y="1911350"/>
          <p14:tracePt t="71752" x="1758950" y="2330450"/>
          <p14:tracePt t="71768" x="1901825" y="2438400"/>
          <p14:tracePt t="71784" x="2232025" y="2803525"/>
          <p14:tracePt t="71803" x="2330450" y="3017838"/>
          <p14:tracePt t="71818" x="2330450" y="3116263"/>
          <p14:tracePt t="71834" x="2214563" y="3375025"/>
          <p14:tracePt t="71853" x="2009775" y="3608388"/>
          <p14:tracePt t="71868" x="1893888" y="3670300"/>
          <p14:tracePt t="71884" x="1704975" y="3768725"/>
          <p14:tracePt t="71901" x="1643063" y="3803650"/>
          <p14:tracePt t="71918" x="1527175" y="3813175"/>
          <p14:tracePt t="71934" x="1509713" y="3813175"/>
          <p14:tracePt t="71968" x="1517650" y="3813175"/>
          <p14:tracePt t="71985" x="1598613" y="3697288"/>
          <p14:tracePt t="73235" x="990600" y="4098925"/>
          <p14:tracePt t="73244" x="928688" y="4170363"/>
          <p14:tracePt t="73255" x="874713" y="4259263"/>
          <p14:tracePt t="73268" x="857250" y="4348163"/>
          <p14:tracePt t="73285" x="874713" y="4554538"/>
          <p14:tracePt t="73301" x="919163" y="4598988"/>
          <p14:tracePt t="73318" x="1116013" y="4643438"/>
          <p14:tracePt t="73337" x="1330325" y="4652963"/>
          <p14:tracePt t="73352" x="1438275" y="4633913"/>
          <p14:tracePt t="73368" x="1625600" y="4562475"/>
          <p14:tracePt t="73386" x="1687513" y="4491038"/>
          <p14:tracePt t="73402" x="1704975" y="4438650"/>
          <p14:tracePt t="73419" x="1704975" y="4340225"/>
          <p14:tracePt t="73436" x="1589088" y="4197350"/>
          <p14:tracePt t="73451" x="1517650" y="4089400"/>
          <p14:tracePt t="73468" x="1330325" y="3919538"/>
          <p14:tracePt t="73485" x="1258888" y="3867150"/>
          <p14:tracePt t="73501" x="1133475" y="3786188"/>
          <p14:tracePt t="73518" x="1027113" y="3759200"/>
          <p14:tracePt t="73535" x="955675" y="3759200"/>
          <p14:tracePt t="73552" x="866775" y="3751263"/>
          <p14:tracePt t="73570" x="839788" y="3751263"/>
          <p14:tracePt t="73630" x="839788" y="3741738"/>
          <p14:tracePt t="73640" x="839788" y="3732213"/>
          <p14:tracePt t="73652" x="847725" y="3714750"/>
          <p14:tracePt t="73681" x="847725" y="3705225"/>
          <p14:tracePt t="73752" x="847725" y="3697288"/>
          <p14:tracePt t="73812" x="839788" y="3697288"/>
          <p14:tracePt t="73864" x="847725" y="3697288"/>
          <p14:tracePt t="73874" x="866775" y="3714750"/>
          <p14:tracePt t="73885" x="893763" y="3732213"/>
          <p14:tracePt t="73902" x="955675" y="3759200"/>
          <p14:tracePt t="73918" x="1125538" y="3786188"/>
          <p14:tracePt t="73935" x="1357313" y="3786188"/>
          <p14:tracePt t="73952" x="1536700" y="3786188"/>
          <p14:tracePt t="73968" x="1822450" y="3786188"/>
          <p14:tracePt t="73985" x="2143125" y="3822700"/>
          <p14:tracePt t="74002" x="2224088" y="3830638"/>
          <p14:tracePt t="74006" x="2286000" y="3813175"/>
          <p14:tracePt t="74018" x="2347913" y="3803650"/>
          <p14:tracePt t="74037" x="2411413" y="3786188"/>
          <p14:tracePt t="74052" x="2455863" y="3768725"/>
          <p14:tracePt t="74068" x="2509838" y="3751263"/>
          <p14:tracePt t="74087" x="2598738" y="3705225"/>
          <p14:tracePt t="74102" x="2643188" y="3679825"/>
          <p14:tracePt t="74118" x="2732088" y="3616325"/>
          <p14:tracePt t="74136" x="2768600" y="3589338"/>
          <p14:tracePt t="74152" x="2786063" y="3571875"/>
          <p14:tracePt t="74185" x="2786063" y="3562350"/>
          <p14:tracePt t="74202" x="2679700" y="3500438"/>
          <p14:tracePt t="74219" x="2339975" y="3438525"/>
          <p14:tracePt t="74235" x="2098675" y="3438525"/>
          <p14:tracePt t="74252" x="1544638" y="3465513"/>
          <p14:tracePt t="74271" x="1098550" y="3554413"/>
          <p14:tracePt t="74285" x="911225" y="3589338"/>
          <p14:tracePt t="74302" x="741363" y="3625850"/>
          <p14:tracePt t="74321" x="696913" y="3643313"/>
          <p14:tracePt t="74335" x="696913" y="3652838"/>
          <p14:tracePt t="74352" x="714375" y="3679825"/>
          <p14:tracePt t="74368" x="785813" y="3795713"/>
          <p14:tracePt t="75500" x="588963" y="4010025"/>
          <p14:tracePt t="75508" x="581025" y="4037013"/>
          <p14:tracePt t="75519" x="581025" y="4062413"/>
          <p14:tracePt t="75535" x="598488" y="4098925"/>
          <p14:tracePt t="75552" x="714375" y="4143375"/>
          <p14:tracePt t="75569" x="990600" y="4179888"/>
          <p14:tracePt t="75585" x="1108075" y="4187825"/>
          <p14:tracePt t="75602" x="1490663" y="4259263"/>
          <p14:tracePt t="75621" x="1687513" y="4313238"/>
          <p14:tracePt t="75635" x="1758950" y="4375150"/>
          <p14:tracePt t="75652" x="1866900" y="4411663"/>
          <p14:tracePt t="75671" x="1990725" y="4456113"/>
          <p14:tracePt t="75685" x="2062163" y="4465638"/>
          <p14:tracePt t="75702" x="2241550" y="4473575"/>
          <p14:tracePt t="75719" x="2339975" y="4473575"/>
          <p14:tracePt t="75735" x="2490788" y="4429125"/>
          <p14:tracePt t="75752" x="2589213" y="4303713"/>
          <p14:tracePt t="75769" x="2643188" y="4214813"/>
          <p14:tracePt t="75785" x="2714625" y="4108450"/>
          <p14:tracePt t="75803" x="2732088" y="4054475"/>
          <p14:tracePt t="75835" x="2660650" y="3973513"/>
          <p14:tracePt t="75854" x="2428875" y="3848100"/>
          <p14:tracePt t="75869" x="2197100" y="3751263"/>
          <p14:tracePt t="75885" x="1893888" y="3562350"/>
          <p14:tracePt t="75903" x="1633538" y="3465513"/>
          <p14:tracePt t="75919" x="1527175" y="3455988"/>
          <p14:tracePt t="75935" x="1357313" y="3455988"/>
          <p14:tracePt t="75952" x="1285875" y="3473450"/>
          <p14:tracePt t="75969" x="1143000" y="3544888"/>
          <p14:tracePt t="75986" x="1036638" y="3625850"/>
          <p14:tracePt t="76002" x="1009650" y="3679825"/>
          <p14:tracePt t="76007" x="982663" y="3724275"/>
          <p14:tracePt t="76019" x="973138" y="3724275"/>
          <p14:tracePt t="76036" x="955675" y="3741738"/>
          <p14:tracePt t="76053" x="946150" y="3759200"/>
          <p14:tracePt t="76069" x="893763" y="3830638"/>
          <p14:tracePt t="76088" x="874713" y="3919538"/>
          <p14:tracePt t="76102" x="874713" y="3956050"/>
          <p14:tracePt t="76119" x="973138" y="4044950"/>
          <p14:tracePt t="76136" x="1125538" y="4071938"/>
          <p14:tracePt t="76936" x="1204913" y="4160838"/>
          <p14:tracePt t="76952" x="1357313" y="4286250"/>
          <p14:tracePt t="76971" x="1589088" y="4367213"/>
          <p14:tracePt t="76986" x="1697038" y="4384675"/>
          <p14:tracePt t="77002" x="1874838" y="4456113"/>
          <p14:tracePt t="77021" x="1973263" y="4483100"/>
          <p14:tracePt t="77036" x="2000250" y="4500563"/>
          <p14:tracePt t="77052" x="2009775" y="4500563"/>
          <p14:tracePt t="77153" x="2027238" y="4500563"/>
          <p14:tracePt t="77173" x="2036763" y="4491038"/>
          <p14:tracePt t="77203" x="2009775" y="4465638"/>
          <p14:tracePt t="77214" x="1973263" y="4465638"/>
          <p14:tracePt t="77225" x="1919288" y="4438650"/>
          <p14:tracePt t="77236" x="1857375" y="4411663"/>
          <p14:tracePt t="77254" x="1670050" y="4322763"/>
          <p14:tracePt t="77269" x="1571625" y="4268788"/>
          <p14:tracePt t="77286" x="1411288" y="4241800"/>
          <p14:tracePt t="77302" x="1330325" y="4241800"/>
          <p14:tracePt t="77319" x="1187450" y="4241800"/>
          <p14:tracePt t="77336" x="1098550" y="4251325"/>
          <p14:tracePt t="77353" x="1081088" y="4268788"/>
          <p14:tracePt t="77369" x="1071563" y="4276725"/>
          <p14:tracePt t="77387" x="1071563" y="4286250"/>
          <p14:tracePt t="77621" x="1089025" y="4286250"/>
          <p14:tracePt t="77630" x="1116013" y="4286250"/>
          <p14:tracePt t="77641" x="1160463" y="4286250"/>
          <p14:tracePt t="77652" x="1214438" y="4286250"/>
          <p14:tracePt t="77671" x="1322388" y="4286250"/>
          <p14:tracePt t="77686" x="1411288" y="4313238"/>
          <p14:tracePt t="77703" x="1562100" y="4402138"/>
          <p14:tracePt t="77719" x="1625600" y="4419600"/>
          <p14:tracePt t="77736" x="1776413" y="4500563"/>
          <p14:tracePt t="77753" x="1928813" y="4518025"/>
          <p14:tracePt t="77769" x="1990725" y="4527550"/>
          <p14:tracePt t="78118" x="2027238" y="4545013"/>
          <p14:tracePt t="78127" x="2089150" y="4562475"/>
          <p14:tracePt t="78139" x="2160588" y="4572000"/>
          <p14:tracePt t="78153" x="2276475" y="4589463"/>
          <p14:tracePt t="78169" x="2536825" y="4589463"/>
          <p14:tracePt t="78186" x="2660650" y="4608513"/>
          <p14:tracePt t="78203" x="2822575" y="4616450"/>
          <p14:tracePt t="78219" x="2867025" y="4616450"/>
          <p14:tracePt t="78259" x="2874963" y="4616450"/>
          <p14:tracePt t="91570" x="2687638" y="4616450"/>
          <p14:tracePt t="91577" x="2652713" y="4616450"/>
          <p14:tracePt t="91590" x="2616200" y="4616450"/>
          <p14:tracePt t="91608" x="2465388" y="4616450"/>
          <p14:tracePt t="91623" x="2366963" y="4616450"/>
          <p14:tracePt t="91640" x="2197100" y="4616450"/>
          <p14:tracePt t="91657" x="2125663" y="4616450"/>
          <p14:tracePt t="91673" x="2036763" y="4633913"/>
          <p14:tracePt t="91690" x="2000250" y="4652963"/>
          <p14:tracePt t="91706" x="1982788" y="4660900"/>
          <p14:tracePt t="91723" x="1973263" y="4660900"/>
          <p14:tracePt t="91953" x="1965325" y="4660900"/>
          <p14:tracePt t="91963" x="1938338" y="4660900"/>
          <p14:tracePt t="91974" x="1884363" y="4660900"/>
          <p14:tracePt t="91990" x="1812925" y="4660900"/>
          <p14:tracePt t="92006" x="1679575" y="4670425"/>
          <p14:tracePt t="92024" x="1554163" y="4670425"/>
          <p14:tracePt t="92040" x="1527175" y="4670425"/>
          <p14:tracePt t="92057" x="1517650" y="4670425"/>
          <p14:tracePt t="92090" x="1517650" y="4643438"/>
          <p14:tracePt t="92106" x="1544638" y="4483100"/>
          <p14:tracePt t="92123" x="1581150" y="4402138"/>
          <p14:tracePt t="92140" x="1652588" y="4268788"/>
          <p14:tracePt t="92156" x="1724025" y="4152900"/>
          <p14:tracePt t="92173" x="1751013" y="4116388"/>
          <p14:tracePt t="92190" x="1822450" y="4071938"/>
          <p14:tracePt t="92207" x="1884363" y="4027488"/>
          <p14:tracePt t="92223" x="1928813" y="3990975"/>
          <p14:tracePt t="92512" x="1928813" y="4044950"/>
          <p14:tracePt t="92522" x="1938338" y="4098925"/>
          <p14:tracePt t="92532" x="1938338" y="4143375"/>
          <p14:tracePt t="92543" x="1946275" y="4187825"/>
          <p14:tracePt t="92556" x="1955800" y="4241800"/>
          <p14:tracePt t="92573" x="1990725" y="4375150"/>
          <p14:tracePt t="92590" x="2009775" y="4394200"/>
          <p14:tracePt t="92607" x="2054225" y="4429125"/>
          <p14:tracePt t="92623" x="2152650" y="4429125"/>
          <p14:tracePt t="92640" x="2197100" y="4402138"/>
          <p14:tracePt t="92657" x="2259013" y="4367213"/>
          <p14:tracePt t="92674" x="2303463" y="4367213"/>
          <p14:tracePt t="92979" x="2303463" y="4357688"/>
          <p14:tracePt t="92999" x="2303463" y="4348163"/>
          <p14:tracePt t="93008" x="2276475" y="4348163"/>
          <p14:tracePt t="93019" x="2241550" y="4340225"/>
          <p14:tracePt t="93029" x="2170113" y="4322763"/>
          <p14:tracePt t="93040" x="2081213" y="4303713"/>
          <p14:tracePt t="93057" x="2027238" y="4286250"/>
          <p14:tracePt t="93073" x="1955800" y="4276725"/>
          <p14:tracePt t="93091" x="1919288" y="4276725"/>
          <p14:tracePt t="93107" x="1911350" y="4276725"/>
          <p14:tracePt t="93416" x="1919288" y="4276725"/>
          <p14:tracePt t="93425" x="1938338" y="4276725"/>
          <p14:tracePt t="93436" x="1946275" y="4276725"/>
          <p14:tracePt t="93447" x="1965325" y="4276725"/>
          <p14:tracePt t="93457" x="1990725" y="4276725"/>
          <p14:tracePt t="93473" x="2000250" y="4276725"/>
          <p14:tracePt t="93490" x="2017713" y="4276725"/>
          <p14:tracePt t="93507" x="2054225" y="4276725"/>
          <p14:tracePt t="93523" x="2062163" y="4276725"/>
          <p14:tracePt t="93540" x="2089150" y="4268788"/>
          <p14:tracePt t="93557" x="2116138" y="4251325"/>
          <p14:tracePt t="93573" x="2143125" y="4232275"/>
          <p14:tracePt t="93590" x="2179638" y="4205288"/>
          <p14:tracePt t="93609" x="2187575" y="4197350"/>
          <p14:tracePt t="93659" x="2170113" y="4187825"/>
          <p14:tracePt t="93669" x="2160588" y="4179888"/>
          <p14:tracePt t="93679" x="2133600" y="4170363"/>
          <p14:tracePt t="93690" x="2125663" y="4160838"/>
          <p14:tracePt t="93707" x="2116138" y="4152900"/>
          <p14:tracePt t="93723" x="2089150" y="4143375"/>
          <p14:tracePt t="93740" x="2044700" y="4133850"/>
          <p14:tracePt t="93757" x="1990725" y="4133850"/>
          <p14:tracePt t="93773" x="1893888" y="4133850"/>
          <p14:tracePt t="93791" x="1847850" y="4133850"/>
          <p14:tracePt t="93807" x="1839913" y="4133850"/>
          <p14:tracePt t="93824" x="1812925" y="4152900"/>
          <p14:tracePt t="93842" x="1785938" y="4160838"/>
          <p14:tracePt t="93857" x="1768475" y="4187825"/>
          <p14:tracePt t="93874" x="1741488" y="4214813"/>
          <p14:tracePt t="93890" x="1724025" y="4232275"/>
          <p14:tracePt t="93907" x="1714500" y="4259263"/>
          <p14:tracePt t="93984" x="1714500" y="4268788"/>
          <p14:tracePt t="93994" x="1741488" y="4286250"/>
          <p14:tracePt t="94005" x="1768475" y="4303713"/>
          <p14:tracePt t="94014" x="1812925" y="4330700"/>
          <p14:tracePt t="94025" x="1839913" y="4340225"/>
          <p14:tracePt t="94041" x="1857375" y="4340225"/>
          <p14:tracePt t="94058" x="1893888" y="4348163"/>
          <p14:tracePt t="94076" x="1928813" y="4348163"/>
          <p14:tracePt t="94090" x="1955800" y="4348163"/>
          <p14:tracePt t="94107" x="2017713" y="4348163"/>
          <p14:tracePt t="94126" x="2062163" y="4348163"/>
          <p14:tracePt t="94141" x="2081213" y="4348163"/>
          <p14:tracePt t="94157" x="2098675" y="4340225"/>
          <p14:tracePt t="94174" x="2125663" y="4330700"/>
          <p14:tracePt t="94190" x="2170113" y="4322763"/>
          <p14:tracePt t="94207" x="2197100" y="4295775"/>
          <p14:tracePt t="94224" x="2205038" y="4295775"/>
          <p14:tracePt t="94240" x="2214563" y="4268788"/>
          <p14:tracePt t="94259" x="2232025" y="4241800"/>
          <p14:tracePt t="94274" x="2232025" y="4224338"/>
          <p14:tracePt t="94290" x="2232025" y="4205288"/>
          <p14:tracePt t="94308" x="2232025" y="4187825"/>
          <p14:tracePt t="94323" x="2214563" y="4170363"/>
          <p14:tracePt t="94340" x="2152650" y="4170363"/>
          <p14:tracePt t="94357" x="2125663" y="4160838"/>
          <p14:tracePt t="94374" x="2108200" y="4160838"/>
          <p14:tracePt t="94390" x="2089150" y="4160838"/>
          <p14:tracePt t="94654" x="2054225" y="4160838"/>
          <p14:tracePt t="94664" x="2009775" y="4160838"/>
          <p14:tracePt t="94676" x="1965325" y="4160838"/>
          <p14:tracePt t="94691" x="1919288" y="4160838"/>
          <p14:tracePt t="94707" x="1847850" y="4160838"/>
          <p14:tracePt t="94725" x="1776413" y="4170363"/>
          <p14:tracePt t="94740" x="1758950" y="4170363"/>
          <p14:tracePt t="94757" x="1731963" y="4187825"/>
          <p14:tracePt t="94776" x="1731963" y="4197350"/>
          <p14:tracePt t="94790" x="1731963" y="4205288"/>
          <p14:tracePt t="94847" x="1741488" y="4241800"/>
          <p14:tracePt t="94858" x="1768475" y="4268788"/>
          <p14:tracePt t="94867" x="1776413" y="4303713"/>
          <p14:tracePt t="94877" x="1785938" y="4313238"/>
          <p14:tracePt t="94939" x="1795463" y="4313238"/>
          <p14:tracePt t="94949" x="1803400" y="4313238"/>
          <p14:tracePt t="94960" x="1812925" y="4313238"/>
          <p14:tracePt t="95070" x="1812925" y="4303713"/>
          <p14:tracePt t="95091" x="1795463" y="4286250"/>
          <p14:tracePt t="95101" x="1785938" y="4276725"/>
          <p14:tracePt t="95111" x="1768475" y="4276725"/>
          <p14:tracePt t="95124" x="1751013" y="4268788"/>
          <p14:tracePt t="95141" x="1731963" y="4268788"/>
          <p14:tracePt t="95157" x="1724025" y="4268788"/>
          <p14:tracePt t="95273" x="1724025" y="4276725"/>
          <p14:tracePt t="95284" x="1724025" y="4295775"/>
          <p14:tracePt t="95293" x="1724025" y="4303713"/>
          <p14:tracePt t="95417" x="1731963" y="4303713"/>
          <p14:tracePt t="95446" x="1731963" y="4295775"/>
          <p14:tracePt t="95457" x="1731963" y="4268788"/>
          <p14:tracePt t="95466" x="1731963" y="4259263"/>
          <p14:tracePt t="95487" x="1731963" y="4241800"/>
          <p14:tracePt t="95628" x="1724025" y="4251325"/>
          <p14:tracePt t="95639" x="1714500" y="4276725"/>
          <p14:tracePt t="95649" x="1704975" y="4313238"/>
          <p14:tracePt t="95660" x="1704975" y="4330700"/>
          <p14:tracePt t="95680" x="1704975" y="4340225"/>
          <p14:tracePt t="95792" x="1704975" y="4330700"/>
          <p14:tracePt t="95802" x="1704975" y="4295775"/>
          <p14:tracePt t="95812" x="1704975" y="4259263"/>
          <p14:tracePt t="95824" x="1714500" y="4205288"/>
          <p14:tracePt t="95843" x="1714500" y="4179888"/>
          <p14:tracePt t="95963" x="1714500" y="4197350"/>
          <p14:tracePt t="96238" x="1714500" y="4214813"/>
          <p14:tracePt t="96248" x="1714500" y="4268788"/>
          <p14:tracePt t="96259" x="1714500" y="4286250"/>
          <p14:tracePt t="96274" x="1704975" y="4295775"/>
          <p14:tracePt t="96291" x="1697038" y="4303713"/>
          <p14:tracePt t="96339" x="1704975" y="4313238"/>
          <p14:tracePt t="96553" x="1652588" y="4313238"/>
          <p14:tracePt t="96563" x="1554163" y="4313238"/>
          <p14:tracePt t="96574" x="1438275" y="4303713"/>
          <p14:tracePt t="96591" x="1347788" y="4295775"/>
          <p14:tracePt t="96608" x="1196975" y="4295775"/>
          <p14:tracePt t="96624" x="1125538" y="4286250"/>
          <p14:tracePt t="96725" x="1125538" y="4276725"/>
          <p14:tracePt t="96766" x="1125538" y="4268788"/>
          <p14:tracePt t="96776" x="1133475" y="4259263"/>
          <p14:tracePt t="96787" x="1152525" y="4251325"/>
          <p14:tracePt t="96796" x="1152525" y="4232275"/>
          <p14:tracePt t="96817" x="1160463" y="4232275"/>
          <p14:tracePt t="96868" x="1152525" y="4232275"/>
          <p14:tracePt t="96878" x="1116013" y="4232275"/>
          <p14:tracePt t="96888" x="1081088" y="4224338"/>
          <p14:tracePt t="96898" x="1054100" y="4214813"/>
          <p14:tracePt t="96909" x="1017588" y="4214813"/>
          <p14:tracePt t="96924" x="965200" y="4205288"/>
          <p14:tracePt t="96941" x="866775" y="4197350"/>
          <p14:tracePt t="96960" x="795338" y="4197350"/>
          <p14:tracePt t="96974" x="785813" y="4197350"/>
          <p14:tracePt t="97223" x="795338" y="4197350"/>
          <p14:tracePt t="97243" x="803275" y="4197350"/>
          <p14:tracePt t="97710" x="803275" y="4205288"/>
          <p14:tracePt t="97731" x="803275" y="4232275"/>
          <p14:tracePt t="97740" x="803275" y="4259263"/>
          <p14:tracePt t="97751" x="812800" y="4286250"/>
          <p14:tracePt t="97762" x="830263" y="4322763"/>
          <p14:tracePt t="97775" x="847725" y="4348163"/>
          <p14:tracePt t="97791" x="938213" y="4375150"/>
          <p14:tracePt t="97808" x="1027113" y="4394200"/>
          <p14:tracePt t="97825" x="1204913" y="4394200"/>
          <p14:tracePt t="97843" x="1312863" y="4367213"/>
          <p14:tracePt t="97858" x="1339850" y="4322763"/>
          <p14:tracePt t="97874" x="1357313" y="4303713"/>
          <p14:tracePt t="97894" x="1357313" y="4295775"/>
          <p14:tracePt t="97923" x="1357313" y="4286250"/>
          <p14:tracePt t="97933" x="1357313" y="4276725"/>
          <p14:tracePt t="97944" x="1357313" y="4241800"/>
          <p14:tracePt t="97958" x="1357313" y="4224338"/>
          <p14:tracePt t="97974" x="1339850" y="4197350"/>
          <p14:tracePt t="97991" x="1330325" y="4187825"/>
          <p14:tracePt t="98008" x="1285875" y="4187825"/>
          <p14:tracePt t="98025" x="1241425" y="4187825"/>
          <p14:tracePt t="98041" x="1214438" y="4187825"/>
          <p14:tracePt t="98058" x="1152525" y="4197350"/>
          <p14:tracePt t="98076" x="1133475" y="4205288"/>
          <p14:tracePt t="98248" x="1143000" y="4205288"/>
          <p14:tracePt t="98279" x="1169988" y="4205288"/>
          <p14:tracePt t="98289" x="1187450" y="4205288"/>
          <p14:tracePt t="98299" x="1214438" y="4214813"/>
          <p14:tracePt t="98310" x="1223963" y="4214813"/>
          <p14:tracePt t="98325" x="1241425" y="4214813"/>
          <p14:tracePt t="98342" x="1276350" y="4214813"/>
          <p14:tracePt t="98359" x="1322388" y="4214813"/>
          <p14:tracePt t="98375" x="1347788" y="4214813"/>
          <p14:tracePt t="98392" x="1384300" y="4205288"/>
          <p14:tracePt t="98408" x="1401763" y="4205288"/>
          <p14:tracePt t="98425" x="1419225" y="4197350"/>
          <p14:tracePt t="98442" x="1419225" y="4187825"/>
          <p14:tracePt t="98482" x="1419225" y="4170363"/>
          <p14:tracePt t="98493" x="1419225" y="4160838"/>
          <p14:tracePt t="98508" x="1401763" y="4152900"/>
          <p14:tracePt t="98525" x="1384300" y="4125913"/>
          <p14:tracePt t="98543" x="1366838" y="4125913"/>
          <p14:tracePt t="98558" x="1357313" y="4116388"/>
          <p14:tracePt t="98575" x="1339850" y="4116388"/>
          <p14:tracePt t="98592" x="1330325" y="4116388"/>
          <p14:tracePt t="98608" x="1312863" y="4116388"/>
          <p14:tracePt t="98625" x="1295400" y="4116388"/>
          <p14:tracePt t="98641" x="1295400" y="4125913"/>
          <p14:tracePt t="98658" x="1285875" y="4125913"/>
          <p14:tracePt t="98675" x="1285875" y="4133850"/>
          <p14:tracePt t="98691" x="1276350" y="4152900"/>
          <p14:tracePt t="98709" x="1258888" y="4179888"/>
          <p14:tracePt t="98726" x="1258888" y="4197350"/>
          <p14:tracePt t="98758" x="1250950" y="4197350"/>
          <p14:tracePt t="98888" x="1250950" y="4205288"/>
          <p14:tracePt t="98898" x="1268413" y="4214813"/>
          <p14:tracePt t="98909" x="1276350" y="4232275"/>
          <p14:tracePt t="98925" x="1303338" y="4251325"/>
          <p14:tracePt t="98942" x="1384300" y="4303713"/>
          <p14:tracePt t="98959" x="1393825" y="4322763"/>
          <p14:tracePt t="98975" x="1401763" y="4322763"/>
          <p14:tracePt t="98991" x="1411288" y="4322763"/>
          <p14:tracePt t="99010" x="1446213" y="4295775"/>
          <p14:tracePt t="99025" x="1455738" y="4286250"/>
          <p14:tracePt t="99041" x="1482725" y="4268788"/>
          <p14:tracePt t="99075" x="1490663" y="4259263"/>
          <p14:tracePt t="99091" x="1500188" y="4251325"/>
          <p14:tracePt t="99109" x="1509713" y="4241800"/>
          <p14:tracePt t="99125" x="1527175" y="4205288"/>
          <p14:tracePt t="99142" x="1527175" y="4197350"/>
          <p14:tracePt t="99213" x="1527175" y="4187825"/>
          <p14:tracePt t="99274" x="1527175" y="4179888"/>
          <p14:tracePt t="99284" x="1517650" y="4179888"/>
          <p14:tracePt t="99295" x="1509713" y="4179888"/>
          <p14:tracePt t="99308" x="1500188" y="4170363"/>
          <p14:tracePt t="99325" x="1455738" y="4170363"/>
          <p14:tracePt t="99342" x="1428750" y="4170363"/>
          <p14:tracePt t="99358" x="1393825" y="4170363"/>
          <p14:tracePt t="99376" x="1374775" y="4170363"/>
          <p14:tracePt t="99408" x="1357313" y="4170363"/>
          <p14:tracePt t="99426" x="1347788" y="4187825"/>
          <p14:tracePt t="99442" x="1339850" y="4224338"/>
          <p14:tracePt t="99458" x="1339850" y="4286250"/>
          <p14:tracePt t="99477" x="1347788" y="4402138"/>
          <p14:tracePt t="99492" x="1366838" y="4419600"/>
          <p14:tracePt t="99508" x="1401763" y="4456113"/>
          <p14:tracePt t="99525" x="1419225" y="4456113"/>
          <p14:tracePt t="99542" x="1473200" y="4456113"/>
          <p14:tracePt t="99558" x="1509713" y="4429125"/>
          <p14:tracePt t="99575" x="1517650" y="4419600"/>
          <p14:tracePt t="99592" x="1544638" y="4402138"/>
          <p14:tracePt t="99609" x="1554163" y="4375150"/>
          <p14:tracePt t="99625" x="1571625" y="4367213"/>
          <p14:tracePt t="99642" x="1598613" y="4348163"/>
          <p14:tracePt t="99660" x="1625600" y="4330700"/>
          <p14:tracePt t="99675" x="1633538" y="4330700"/>
          <p14:tracePt t="99692" x="1633538" y="4322763"/>
          <p14:tracePt t="99710" x="1633538" y="4303713"/>
          <p14:tracePt t="99725" x="1633538" y="4295775"/>
          <p14:tracePt t="99742" x="1608138" y="4241800"/>
          <p14:tracePt t="99758" x="1598613" y="4232275"/>
          <p14:tracePt t="99775" x="1581150" y="4214813"/>
          <p14:tracePt t="99792" x="1562100" y="4205288"/>
          <p14:tracePt t="99808" x="1554163" y="4205288"/>
          <p14:tracePt t="99825" x="1517650" y="4205288"/>
          <p14:tracePt t="99842" x="1473200" y="4205288"/>
          <p14:tracePt t="99858" x="1465263" y="4205288"/>
          <p14:tracePt t="99875" x="1438275" y="4224338"/>
          <p14:tracePt t="99964" x="1438275" y="4241800"/>
          <p14:tracePt t="100259" x="1446213" y="4241800"/>
          <p14:tracePt t="100269" x="1465263" y="4241800"/>
          <p14:tracePt t="100279" x="1500188" y="4241800"/>
          <p14:tracePt t="100292" x="1527175" y="4241800"/>
          <p14:tracePt t="100310" x="1589088" y="4241800"/>
          <p14:tracePt t="100411" x="1571625" y="4241800"/>
          <p14:tracePt t="100421" x="1544638" y="4259263"/>
          <p14:tracePt t="100431" x="1490663" y="4268788"/>
          <p14:tracePt t="100442" x="1428750" y="4286250"/>
          <p14:tracePt t="100459" x="1384300" y="4303713"/>
          <p14:tracePt t="100476" x="1303338" y="4330700"/>
          <p14:tracePt t="100492" x="1285875" y="4348163"/>
          <p14:tracePt t="100564" x="1285875" y="4357688"/>
          <p14:tracePt t="100574" x="1285875" y="4402138"/>
          <p14:tracePt t="100583" x="1295400" y="4465638"/>
          <p14:tracePt t="100817" x="1312863" y="4465638"/>
          <p14:tracePt t="100827" x="1347788" y="4465638"/>
          <p14:tracePt t="100837" x="1411288" y="4465638"/>
          <p14:tracePt t="100848" x="1490663" y="4465638"/>
          <p14:tracePt t="100859" x="1581150" y="4465638"/>
          <p14:tracePt t="100876" x="1652588" y="4456113"/>
          <p14:tracePt t="100892" x="1785938" y="4419600"/>
          <p14:tracePt t="100909" x="1866900" y="4384675"/>
          <p14:tracePt t="100925" x="1911350" y="4384675"/>
          <p14:tracePt t="100942" x="1965325" y="4375150"/>
          <p14:tracePt t="100959" x="2000250" y="4375150"/>
          <p14:tracePt t="100975" x="2009775" y="4375150"/>
          <p14:tracePt t="101234" x="2036763" y="4313238"/>
          <p14:tracePt t="101244" x="2081213" y="4259263"/>
          <p14:tracePt t="101254" x="2098675" y="4241800"/>
          <p14:tracePt t="101264" x="2108200" y="4232275"/>
          <p14:tracePt t="101427" x="2098675" y="4232275"/>
          <p14:tracePt t="101447" x="2089150" y="4232275"/>
          <p14:tracePt t="101457" x="2081213" y="4241800"/>
          <p14:tracePt t="101467" x="2081213" y="4251325"/>
          <p14:tracePt t="101478" x="2071688" y="4251325"/>
          <p14:tracePt t="101492" x="2062163" y="4268788"/>
          <p14:tracePt t="101509" x="2036763" y="4286250"/>
          <p14:tracePt t="101525" x="2027238" y="4286250"/>
          <p14:tracePt t="101542" x="1982788" y="4313238"/>
          <p14:tracePt t="101559" x="1919288" y="4340225"/>
          <p14:tracePt t="101576" x="1893888" y="4348163"/>
          <p14:tracePt t="101592" x="1857375" y="4357688"/>
          <p14:tracePt t="101609" x="1839913" y="4357688"/>
          <p14:tracePt t="101626" x="1830388" y="4357688"/>
          <p14:tracePt t="101642" x="1803400" y="4340225"/>
          <p14:tracePt t="101660" x="1803400" y="4303713"/>
          <p14:tracePt t="101675" x="1803400" y="4268788"/>
          <p14:tracePt t="101693" x="1803400" y="4224338"/>
          <p14:tracePt t="101762" x="1795463" y="4224338"/>
          <p14:tracePt t="101771" x="1768475" y="4224338"/>
          <p14:tracePt t="101781" x="1751013" y="4224338"/>
          <p14:tracePt t="101792" x="1731963" y="4224338"/>
          <p14:tracePt t="101809" x="1724025" y="4224338"/>
          <p14:tracePt t="101826" x="1714500" y="4224338"/>
          <p14:tracePt t="102178" x="1714500" y="4232275"/>
          <p14:tracePt t="102208" x="1714500" y="4241800"/>
          <p14:tracePt t="102219" x="1714500" y="4259263"/>
          <p14:tracePt t="102239" x="1714500" y="4268788"/>
          <p14:tracePt t="102259" x="1714500" y="4276725"/>
          <p14:tracePt t="102371" x="1714500" y="4286250"/>
          <p14:tracePt t="102401" x="1714500" y="4295775"/>
          <p14:tracePt t="102411" x="1714500" y="4303713"/>
          <p14:tracePt t="102452" x="1704975" y="4322763"/>
          <p14:tracePt t="102461" x="1697038" y="4348163"/>
          <p14:tracePt t="102472" x="1687513" y="4367213"/>
          <p14:tracePt t="102482" x="1670050" y="4375150"/>
          <p14:tracePt t="102494" x="1652588" y="4402138"/>
          <p14:tracePt t="102509" x="1643063" y="4419600"/>
          <p14:tracePt t="102526" x="1571625" y="4483100"/>
          <p14:tracePt t="102543" x="1509713" y="4537075"/>
          <p14:tracePt t="102559" x="1473200" y="4562475"/>
          <p14:tracePt t="102576" x="1465263" y="4562475"/>
          <p14:tracePt t="102594" x="1401763" y="4562475"/>
          <p14:tracePt t="102609" x="1384300" y="4554538"/>
          <p14:tracePt t="102626" x="1347788" y="4527550"/>
          <p14:tracePt t="102644" x="1339850" y="4500563"/>
          <p14:tracePt t="102660" x="1330325" y="4491038"/>
          <p14:tracePt t="102676" x="1322388" y="4473575"/>
          <p14:tracePt t="102692" x="1322388" y="4456113"/>
          <p14:tracePt t="102709" x="1312863" y="4419600"/>
          <p14:tracePt t="102726" x="1322388" y="4303713"/>
          <p14:tracePt t="102743" x="1330325" y="4276725"/>
          <p14:tracePt t="102759" x="1339850" y="4259263"/>
          <p14:tracePt t="102807" x="1339850" y="4251325"/>
          <p14:tracePt t="102868" x="1347788" y="4251325"/>
          <p14:tracePt t="102889" x="1366838" y="4241800"/>
          <p14:tracePt t="102898" x="1384300" y="4232275"/>
          <p14:tracePt t="102910" x="1401763" y="4232275"/>
          <p14:tracePt t="102926" x="1411288" y="4232275"/>
          <p14:tracePt t="102949" x="1419225" y="4232275"/>
          <p14:tracePt t="103295" x="1419225" y="4241800"/>
          <p14:tracePt t="103305" x="1384300" y="4286250"/>
          <p14:tracePt t="103314" x="1347788" y="4330700"/>
          <p14:tracePt t="103326" x="1285875" y="4384675"/>
          <p14:tracePt t="103345" x="1169988" y="4429125"/>
          <p14:tracePt t="103359" x="1160463" y="4438650"/>
          <p14:tracePt t="103376" x="1152525" y="4438650"/>
          <p14:tracePt t="103416" x="1143000" y="4419600"/>
          <p14:tracePt t="103427" x="1133475" y="4384675"/>
          <p14:tracePt t="103443" x="1133475" y="4367213"/>
          <p14:tracePt t="103459" x="1125538" y="4367213"/>
          <p14:tracePt t="103477" x="1116013" y="4357688"/>
          <p14:tracePt t="103497" x="1108075" y="4357688"/>
          <p14:tracePt t="103569" x="1108075" y="4348163"/>
          <p14:tracePt t="103599" x="1108075" y="4340225"/>
          <p14:tracePt t="103619" x="1108075" y="4330700"/>
          <p14:tracePt t="103772" x="1089025" y="4357688"/>
          <p14:tracePt t="103782" x="1062038" y="4402138"/>
          <p14:tracePt t="103793" x="1027113" y="4429125"/>
          <p14:tracePt t="103810" x="973138" y="4465638"/>
          <p14:tracePt t="103826" x="884238" y="4510088"/>
          <p14:tracePt t="103843" x="866775" y="4527550"/>
          <p14:tracePt t="103876" x="830263" y="4527550"/>
          <p14:tracePt t="103895" x="812800" y="4510088"/>
          <p14:tracePt t="103909" x="803275" y="4500563"/>
          <p14:tracePt t="103926" x="776288" y="4402138"/>
          <p14:tracePt t="103945" x="768350" y="4313238"/>
          <p14:tracePt t="103976" x="768350" y="4303713"/>
          <p14:tracePt t="103995" x="776288" y="4276725"/>
          <p14:tracePt t="104026" x="785813" y="4276725"/>
          <p14:tracePt t="104178" x="822325" y="4276725"/>
          <p14:tracePt t="104188" x="919163" y="4303713"/>
          <p14:tracePt t="104199" x="1062038" y="4367213"/>
          <p14:tracePt t="104209" x="1312863" y="4473575"/>
          <p14:tracePt t="104226" x="1616075" y="4581525"/>
          <p14:tracePt t="104243" x="2036763" y="4608513"/>
          <p14:tracePt t="104260" x="2411413" y="4554538"/>
          <p14:tracePt t="104276" x="2554288" y="4510088"/>
          <p14:tracePt t="104293" x="2874963" y="4429125"/>
          <p14:tracePt t="104310" x="3027363" y="4375150"/>
          <p14:tracePt t="104546" x="2714625" y="4348163"/>
          <p14:tracePt t="104553" x="2562225" y="4340225"/>
          <p14:tracePt t="104564" x="2419350" y="4313238"/>
          <p14:tracePt t="104576" x="2259013" y="4295775"/>
          <p14:tracePt t="104594" x="2062163" y="4322763"/>
          <p14:tracePt t="104610" x="2009775" y="4322763"/>
          <p14:tracePt t="104626" x="1973263" y="4322763"/>
          <p14:tracePt t="104659" x="1982788" y="4322763"/>
          <p14:tracePt t="104676" x="2036763" y="4232275"/>
          <p14:tracePt t="104693" x="2116138" y="4179888"/>
          <p14:tracePt t="104710" x="2312988" y="4098925"/>
          <p14:tracePt t="104726" x="2490788" y="4089400"/>
          <p14:tracePt t="104743" x="2581275" y="4098925"/>
          <p14:tracePt t="104760" x="2830513" y="4402138"/>
          <p14:tracePt t="105001" x="2589213" y="4446588"/>
          <p14:tracePt t="105011" x="2330450" y="4500563"/>
          <p14:tracePt t="105021" x="2098675" y="4554538"/>
          <p14:tracePt t="105031" x="1866900" y="4643438"/>
          <p14:tracePt t="105043" x="1660525" y="4679950"/>
          <p14:tracePt t="105061" x="1455738" y="4697413"/>
          <p14:tracePt t="105077" x="1393825" y="4705350"/>
          <p14:tracePt t="105093" x="1357313" y="4705350"/>
          <p14:tracePt t="105152" x="1366838" y="4697413"/>
          <p14:tracePt t="105162" x="1366838" y="4687888"/>
          <p14:tracePt t="105173" x="1384300" y="4670425"/>
          <p14:tracePt t="105183" x="1393825" y="4660900"/>
          <p14:tracePt t="105194" x="1401763" y="4660900"/>
          <p14:tracePt t="105210" x="1411288" y="4652963"/>
          <p14:tracePt t="105226" x="1465263" y="4633913"/>
          <p14:tracePt t="105244" x="1500188" y="4625975"/>
          <p14:tracePt t="105260" x="1625600" y="4608513"/>
          <p14:tracePt t="105276" x="1704975" y="4608513"/>
          <p14:tracePt t="105295" x="1758950" y="4608513"/>
          <p14:tracePt t="105310" x="1795463" y="4616450"/>
          <p14:tracePt t="105327" x="1866900" y="4633913"/>
          <p14:tracePt t="105343" x="1901825" y="4643438"/>
          <p14:tracePt t="105734" x="2009775" y="4491038"/>
          <p14:tracePt t="105742" x="2098675" y="4276725"/>
          <p14:tracePt t="105752" x="2179638" y="4071938"/>
          <p14:tracePt t="105763" x="2214563" y="3946525"/>
          <p14:tracePt t="105777" x="2214563" y="3822700"/>
          <p14:tracePt t="105794" x="2214563" y="3670300"/>
          <p14:tracePt t="105810" x="2187575" y="3589338"/>
          <p14:tracePt t="105827" x="2179638" y="3544888"/>
          <p14:tracePt t="105844" x="2179638" y="3536950"/>
          <p14:tracePt t="105884" x="2170113" y="3536950"/>
          <p14:tracePt t="105894" x="2143125" y="3527425"/>
          <p14:tracePt t="105904" x="2116138" y="3517900"/>
          <p14:tracePt t="105914" x="2098675" y="3517900"/>
          <p14:tracePt t="105926" x="2081213" y="3517900"/>
          <p14:tracePt t="105945" x="2062163" y="3517900"/>
          <p14:tracePt t="106208" x="2062163" y="3482975"/>
          <p14:tracePt t="106218" x="2054225" y="3411538"/>
          <p14:tracePt t="106229" x="2044700" y="3357563"/>
          <p14:tracePt t="106244" x="2036763" y="3286125"/>
          <p14:tracePt t="106260" x="1982788" y="3143250"/>
          <p14:tracePt t="106277" x="1973263" y="3143250"/>
          <p14:tracePt t="106293" x="1866900" y="3089275"/>
          <p14:tracePt t="106310" x="1751013" y="3062288"/>
          <p14:tracePt t="106327" x="1687513" y="3062288"/>
          <p14:tracePt t="106344" x="1554163" y="3036888"/>
          <p14:tracePt t="106361" x="1411288" y="3036888"/>
          <p14:tracePt t="106377" x="1366838" y="3036888"/>
          <p14:tracePt t="106394" x="1258888" y="3062288"/>
          <p14:tracePt t="106412" x="1196975" y="3071813"/>
          <p14:tracePt t="106427" x="1169988" y="3081338"/>
          <p14:tracePt t="106443" x="1143000" y="3081338"/>
          <p14:tracePt t="106462" x="1098550" y="3081338"/>
          <p14:tracePt t="106477" x="1081088" y="3062288"/>
          <p14:tracePt t="106493" x="1027113" y="2990850"/>
          <p14:tracePt t="106510" x="1027113" y="2973388"/>
          <p14:tracePt t="106527" x="1017588" y="2973388"/>
          <p14:tracePt t="106544" x="1009650" y="2973388"/>
          <p14:tracePt t="106560" x="946150" y="2919413"/>
          <p14:tracePt t="106577" x="822325" y="2840038"/>
          <p14:tracePt t="106594" x="687388" y="2751138"/>
          <p14:tracePt t="106610" x="669925" y="2751138"/>
          <p14:tracePt t="106627" x="660400" y="2751138"/>
          <p14:tracePt t="106666" x="660400" y="2759075"/>
          <p14:tracePt t="106695" x="669925" y="2776538"/>
          <p14:tracePt t="106706" x="704850" y="2813050"/>
          <p14:tracePt t="106716" x="731838" y="2840038"/>
          <p14:tracePt t="106727" x="750888" y="2847975"/>
          <p14:tracePt t="106744" x="776288" y="2874963"/>
          <p14:tracePt t="106760" x="874713" y="2928938"/>
          <p14:tracePt t="106777" x="1108075" y="2990850"/>
          <p14:tracePt t="106794" x="1393825" y="3071813"/>
          <p14:tracePt t="106811" x="1751013" y="3143250"/>
          <p14:tracePt t="106827" x="1973263" y="3160713"/>
          <p14:tracePt t="106844" x="2044700" y="3160713"/>
          <p14:tracePt t="106861" x="2133600" y="3160713"/>
          <p14:tracePt t="106879" x="2259013" y="3116263"/>
          <p14:tracePt t="106894" x="2339975" y="3098800"/>
          <p14:tracePt t="106910" x="2465388" y="3098800"/>
          <p14:tracePt t="106927" x="2490788" y="3098800"/>
          <p14:tracePt t="106944" x="2536825" y="3098800"/>
          <p14:tracePt t="106960" x="2616200" y="3062288"/>
          <p14:tracePt t="106977" x="2679700" y="3044825"/>
          <p14:tracePt t="106993" x="2795588" y="3009900"/>
          <p14:tracePt t="107010" x="2884488" y="2990850"/>
          <p14:tracePt t="107027" x="2911475" y="2990850"/>
          <p14:tracePt t="107082" x="2911475" y="2982913"/>
          <p14:tracePt t="107092" x="2901950" y="2973388"/>
          <p14:tracePt t="107102" x="2857500" y="2938463"/>
          <p14:tracePt t="107113" x="2830513" y="2928938"/>
          <p14:tracePt t="107127" x="2776538" y="2901950"/>
          <p14:tracePt t="107144" x="2616200" y="2803525"/>
          <p14:tracePt t="107160" x="2527300" y="2786063"/>
          <p14:tracePt t="107177" x="2393950" y="2751138"/>
          <p14:tracePt t="107194" x="2303463" y="2741613"/>
          <p14:tracePt t="107210" x="2268538" y="2741613"/>
          <p14:tracePt t="107227" x="2205038" y="2741613"/>
          <p14:tracePt t="107245" x="2044700" y="2732088"/>
          <p14:tracePt t="107260" x="1955800" y="2705100"/>
          <p14:tracePt t="107277" x="1803400" y="2660650"/>
          <p14:tracePt t="107295" x="1687513" y="2633663"/>
          <p14:tracePt t="107310" x="1608138" y="2625725"/>
          <p14:tracePt t="107327" x="1401763" y="2616200"/>
          <p14:tracePt t="107345" x="1214438" y="2625725"/>
          <p14:tracePt t="107360" x="1116013" y="2633663"/>
          <p14:tracePt t="107377" x="973138" y="2679700"/>
          <p14:tracePt t="107394" x="938213" y="2697163"/>
          <p14:tracePt t="107410" x="866775" y="2795588"/>
          <p14:tracePt t="107427" x="750888" y="2874963"/>
          <p14:tracePt t="107444" x="696913" y="2911475"/>
          <p14:tracePt t="107461" x="615950" y="2946400"/>
          <p14:tracePt t="107477" x="598488" y="2946400"/>
          <p14:tracePt t="107711" x="633413" y="2965450"/>
          <p14:tracePt t="107721" x="704850" y="2982913"/>
          <p14:tracePt t="107732" x="785813" y="3000375"/>
          <p14:tracePt t="107744" x="884238" y="3027363"/>
          <p14:tracePt t="107762" x="1187450" y="3081338"/>
          <p14:tracePt t="107777" x="1347788" y="3116263"/>
          <p14:tracePt t="107794" x="1643063" y="3152775"/>
          <p14:tracePt t="107812" x="1830388" y="3179763"/>
          <p14:tracePt t="107827" x="2062163" y="3179763"/>
          <p14:tracePt t="107844" x="2179638" y="3179763"/>
          <p14:tracePt t="107860" x="2232025" y="3170238"/>
          <p14:tracePt t="107877" x="2303463" y="3143250"/>
          <p14:tracePt t="107894" x="2366963" y="3108325"/>
          <p14:tracePt t="107911" x="2384425" y="3098800"/>
          <p14:tracePt t="107927" x="2401888" y="3089275"/>
          <p14:tracePt t="107944" x="2411413" y="3071813"/>
          <p14:tracePt t="107960" x="2411413" y="3062288"/>
          <p14:tracePt t="107978" x="2446338" y="3000375"/>
          <p14:tracePt t="109031" x="2446338" y="2990850"/>
          <p14:tracePt t="109052" x="2428875" y="2982913"/>
          <p14:tracePt t="109062" x="2401888" y="2973388"/>
          <p14:tracePt t="109071" x="2357438" y="2955925"/>
          <p14:tracePt t="109082" x="2312988" y="2955925"/>
          <p14:tracePt t="109094" x="2251075" y="2946400"/>
          <p14:tracePt t="109112" x="2071688" y="2938463"/>
          <p14:tracePt t="109127" x="1955800" y="2938463"/>
          <p14:tracePt t="109144" x="1785938" y="2938463"/>
          <p14:tracePt t="109162" x="1697038" y="2938463"/>
          <p14:tracePt t="109203" x="1704975" y="2938463"/>
          <p14:tracePt t="109518" x="1731963" y="2938463"/>
          <p14:tracePt t="109529" x="1768475" y="2938463"/>
          <p14:tracePt t="109539" x="1830388" y="2938463"/>
          <p14:tracePt t="109549" x="1874838" y="2938463"/>
          <p14:tracePt t="109561" x="1938338" y="2938463"/>
          <p14:tracePt t="109580" x="2081213" y="2938463"/>
          <p14:tracePt t="109594" x="2143125" y="2938463"/>
          <p14:tracePt t="109611" x="2232025" y="2928938"/>
          <p14:tracePt t="109630" x="2330450" y="2901950"/>
          <p14:tracePt t="109645" x="2393950" y="2901950"/>
          <p14:tracePt t="109661" x="2482850" y="2911475"/>
          <p14:tracePt t="109678" x="2490788" y="2911475"/>
          <p14:tracePt t="109694" x="2509838" y="2911475"/>
          <p14:tracePt t="110249" x="2465388" y="2894013"/>
          <p14:tracePt t="110259" x="2446338" y="2894013"/>
          <p14:tracePt t="110270" x="2438400" y="2894013"/>
          <p14:tracePt t="110280" x="2428875" y="2884488"/>
          <p14:tracePt t="110310" x="2419350" y="2884488"/>
          <p14:tracePt t="110321" x="2411413" y="2884488"/>
          <p14:tracePt t="110340" x="2401888" y="2884488"/>
          <p14:tracePt t="110351" x="2393950" y="2884488"/>
          <p14:tracePt t="110371" x="2374900" y="2884488"/>
          <p14:tracePt t="110381" x="2366963" y="2884488"/>
          <p14:tracePt t="110395" x="2357438" y="2884488"/>
          <p14:tracePt t="110412" x="2322513" y="2901950"/>
          <p14:tracePt t="110428" x="2303463" y="2938463"/>
          <p14:tracePt t="110445" x="2251075" y="2990850"/>
          <p14:tracePt t="110462" x="2197100" y="3062288"/>
          <p14:tracePt t="110818" x="2205038" y="3062288"/>
          <p14:tracePt t="110828" x="2214563" y="3062288"/>
          <p14:tracePt t="110858" x="2205038" y="3062288"/>
          <p14:tracePt t="110868" x="2160588" y="3062288"/>
          <p14:tracePt t="110879" x="2089150" y="3062288"/>
          <p14:tracePt t="110895" x="1982788" y="3062288"/>
          <p14:tracePt t="110911" x="1724025" y="3062288"/>
          <p14:tracePt t="110929" x="1509713" y="3062288"/>
          <p14:tracePt t="110945" x="1438275" y="3062288"/>
          <p14:tracePt t="110961" x="1357313" y="3062288"/>
          <p14:tracePt t="110978" x="1347788" y="3062288"/>
          <p14:tracePt t="111041" x="1347788" y="3054350"/>
          <p14:tracePt t="111051" x="1357313" y="3054350"/>
          <p14:tracePt t="111062" x="1366838" y="3044825"/>
          <p14:tracePt t="111078" x="1374775" y="3036888"/>
          <p14:tracePt t="111095" x="1411288" y="3017838"/>
          <p14:tracePt t="111112" x="1419225" y="3009900"/>
          <p14:tracePt t="111173" x="1419225" y="3000375"/>
          <p14:tracePt t="111183" x="1411288" y="2990850"/>
          <p14:tracePt t="111195" x="1374775" y="2973388"/>
          <p14:tracePt t="111213" x="1330325" y="2946400"/>
          <p14:tracePt t="111228" x="1295400" y="2928938"/>
          <p14:tracePt t="111245" x="1268413" y="2919413"/>
          <p14:tracePt t="111261" x="1258888" y="2919413"/>
          <p14:tracePt t="111278" x="1187450" y="2919413"/>
          <p14:tracePt t="111295" x="1116013" y="2965450"/>
          <p14:tracePt t="111311" x="1108075" y="2973388"/>
          <p14:tracePt t="111328" x="1089025" y="2982913"/>
          <p14:tracePt t="111416" x="1098550" y="2982913"/>
          <p14:tracePt t="111437" x="1125538" y="2990850"/>
          <p14:tracePt t="111447" x="1143000" y="2990850"/>
          <p14:tracePt t="111457" x="1169988" y="2990850"/>
          <p14:tracePt t="111467" x="1204913" y="3000375"/>
          <p14:tracePt t="111478" x="1258888" y="3009900"/>
          <p14:tracePt t="111495" x="1330325" y="3027363"/>
          <p14:tracePt t="111511" x="1500188" y="3044825"/>
          <p14:tracePt t="111529" x="1527175" y="3044825"/>
          <p14:tracePt t="111545" x="1536700" y="3044825"/>
          <p14:tracePt t="111589" x="1536700" y="3027363"/>
          <p14:tracePt t="111620" x="1536700" y="3017838"/>
          <p14:tracePt t="111630" x="1536700" y="3009900"/>
          <p14:tracePt t="111641" x="1517650" y="2990850"/>
          <p14:tracePt t="111650" x="1500188" y="2965450"/>
          <p14:tracePt t="111662" x="1482725" y="2946400"/>
          <p14:tracePt t="111681" x="1465263" y="2938463"/>
          <p14:tracePt t="111695" x="1438275" y="2928938"/>
          <p14:tracePt t="111712" x="1393825" y="2928938"/>
          <p14:tracePt t="111728" x="1339850" y="2938463"/>
          <p14:tracePt t="111745" x="1152525" y="3017838"/>
          <p14:tracePt t="111762" x="1017588" y="3116263"/>
          <p14:tracePt t="111778" x="990600" y="3179763"/>
          <p14:tracePt t="111795" x="982663" y="3224213"/>
          <p14:tracePt t="111812" x="982663" y="3241675"/>
          <p14:tracePt t="111828" x="982663" y="3259138"/>
          <p14:tracePt t="111845" x="990600" y="3348038"/>
          <p14:tracePt t="112137" x="1009650" y="3348038"/>
          <p14:tracePt t="112147" x="1044575" y="3348038"/>
          <p14:tracePt t="112158" x="1071563" y="3348038"/>
          <p14:tracePt t="112168" x="1116013" y="3322638"/>
          <p14:tracePt t="112178" x="1160463" y="3295650"/>
          <p14:tracePt t="112195" x="1241425" y="3259138"/>
          <p14:tracePt t="112212" x="1347788" y="3187700"/>
          <p14:tracePt t="112229" x="1393825" y="3071813"/>
          <p14:tracePt t="112245" x="1401763" y="3036888"/>
          <p14:tracePt t="112262" x="1401763" y="2946400"/>
          <p14:tracePt t="112280" x="1393825" y="2919413"/>
          <p14:tracePt t="112295" x="1347788" y="2884488"/>
          <p14:tracePt t="112312" x="1231900" y="2847975"/>
          <p14:tracePt t="112330" x="1152525" y="2847975"/>
          <p14:tracePt t="112345" x="1125538" y="2847975"/>
          <p14:tracePt t="112362" x="1062038" y="2847975"/>
          <p14:tracePt t="112378" x="1036638" y="2867025"/>
          <p14:tracePt t="112395" x="955675" y="2901950"/>
          <p14:tracePt t="112412" x="911225" y="2938463"/>
          <p14:tracePt t="112428" x="911225" y="2946400"/>
          <p14:tracePt t="112462" x="911225" y="2982913"/>
          <p14:tracePt t="113529" x="919163" y="2982913"/>
          <p14:tracePt t="113539" x="928688" y="2973388"/>
          <p14:tracePt t="113549" x="955675" y="2946400"/>
          <p14:tracePt t="113562" x="973138" y="2938463"/>
          <p14:tracePt t="113579" x="1054100" y="2911475"/>
          <p14:tracePt t="113596" x="1098550" y="2901950"/>
          <p14:tracePt t="113612" x="1241425" y="2847975"/>
          <p14:tracePt t="113630" x="1322388" y="2830513"/>
          <p14:tracePt t="113645" x="1330325" y="2830513"/>
          <p14:tracePt t="113914" x="1322388" y="2813050"/>
          <p14:tracePt t="113924" x="1285875" y="2803525"/>
          <p14:tracePt t="113935" x="1231900" y="2795588"/>
          <p14:tracePt t="113946" x="1169988" y="2776538"/>
          <p14:tracePt t="113962" x="1108075" y="2759075"/>
          <p14:tracePt t="113979" x="1062038" y="2741613"/>
          <p14:tracePt t="114097" x="1062038" y="2751138"/>
          <p14:tracePt t="114107" x="1062038" y="2768600"/>
          <p14:tracePt t="114117" x="1062038" y="2795588"/>
          <p14:tracePt t="114129" x="1062038" y="2813050"/>
          <p14:tracePt t="114147" x="1062038" y="2847975"/>
          <p14:tracePt t="114162" x="1062038" y="2867025"/>
          <p14:tracePt t="114270" x="1071563" y="2867025"/>
          <p14:tracePt t="114290" x="1071563" y="2874963"/>
          <p14:tracePt t="114320" x="1081088" y="2874963"/>
          <p14:tracePt t="114331" x="1081088" y="2894013"/>
          <p14:tracePt t="114341" x="1081088" y="2901950"/>
          <p14:tracePt t="114351" x="1089025" y="2901950"/>
          <p14:tracePt t="114452" x="1089025" y="2911475"/>
          <p14:tracePt t="114504" x="1108075" y="2919413"/>
          <p14:tracePt t="114513" x="1125538" y="2928938"/>
          <p14:tracePt t="114524" x="1143000" y="2946400"/>
          <p14:tracePt t="114533" x="1169988" y="2955925"/>
          <p14:tracePt t="114545" x="1187450" y="2973388"/>
          <p14:tracePt t="114564" x="1250950" y="2973388"/>
          <p14:tracePt t="114596" x="1258888" y="2973388"/>
          <p14:tracePt t="114625" x="1268413" y="2973388"/>
          <p14:tracePt t="114645" x="1285875" y="2965450"/>
          <p14:tracePt t="114655" x="1322388" y="2965450"/>
          <p14:tracePt t="114665" x="1347788" y="2955925"/>
          <p14:tracePt t="114685" x="1357313" y="2955925"/>
          <p14:tracePt t="114696" x="1366838" y="2955925"/>
          <p14:tracePt t="114712" x="1374775" y="2946400"/>
          <p14:tracePt t="114729" x="1384300" y="2946400"/>
          <p14:tracePt t="114747" x="1419225" y="2946400"/>
          <p14:tracePt t="114762" x="1446213" y="2946400"/>
          <p14:tracePt t="114779" x="1490663" y="2946400"/>
          <p14:tracePt t="114798" x="1517650" y="2938463"/>
          <p14:tracePt t="114829" x="1554163" y="2919413"/>
          <p14:tracePt t="114846" x="1562100" y="2919413"/>
          <p14:tracePt t="114862" x="1589088" y="2884488"/>
          <p14:tracePt t="114879" x="1589088" y="2874963"/>
          <p14:tracePt t="114919" x="1589088" y="2867025"/>
          <p14:tracePt t="114960" x="1589088" y="2847975"/>
          <p14:tracePt t="114970" x="1589088" y="2822575"/>
          <p14:tracePt t="114981" x="1589088" y="2803525"/>
          <p14:tracePt t="115001" x="1589088" y="2795588"/>
          <p14:tracePt t="115041" x="1589088" y="2786063"/>
          <p14:tracePt t="115051" x="1581150" y="2786063"/>
          <p14:tracePt t="115062" x="1562100" y="2768600"/>
          <p14:tracePt t="115079" x="1554163" y="2759075"/>
          <p14:tracePt t="115096" x="1500188" y="2741613"/>
          <p14:tracePt t="115113" x="1482725" y="2724150"/>
          <p14:tracePt t="115129" x="1465263" y="2724150"/>
          <p14:tracePt t="115146" x="1455738" y="2714625"/>
          <p14:tracePt t="115163" x="1428750" y="2714625"/>
          <p14:tracePt t="115179" x="1428750" y="2705100"/>
          <p14:tracePt t="115196" x="1411288" y="2705100"/>
          <p14:tracePt t="115214" x="1384300" y="2705100"/>
          <p14:tracePt t="115229" x="1374775" y="2705100"/>
          <p14:tracePt t="115246" x="1357313" y="2705100"/>
          <p14:tracePt t="115264" x="1339850" y="2705100"/>
          <p14:tracePt t="115296" x="1330325" y="2705100"/>
          <p14:tracePt t="115312" x="1322388" y="2705100"/>
          <p14:tracePt t="115329" x="1285875" y="2705100"/>
          <p14:tracePt t="115346" x="1268413" y="2714625"/>
          <p14:tracePt t="115379" x="1250950" y="2714625"/>
          <p14:tracePt t="115396" x="1241425" y="2724150"/>
          <p14:tracePt t="115413" x="1241425" y="2732088"/>
          <p14:tracePt t="115429" x="1223963" y="2732088"/>
          <p14:tracePt t="115448" x="1214438" y="2741613"/>
          <p14:tracePt t="115479" x="1204913" y="2741613"/>
          <p14:tracePt t="115498" x="1179513" y="2759075"/>
          <p14:tracePt t="115512" x="1152525" y="2768600"/>
          <p14:tracePt t="115529" x="1116013" y="2795588"/>
          <p14:tracePt t="115546" x="1089025" y="2822575"/>
          <p14:tracePt t="115562" x="1071563" y="2840038"/>
          <p14:tracePt t="115579" x="1071563" y="2857500"/>
          <p14:tracePt t="115596" x="1062038" y="2867025"/>
          <p14:tracePt t="115613" x="1054100" y="2919413"/>
          <p14:tracePt t="115631" x="1044575" y="2990850"/>
          <p14:tracePt t="115646" x="1044575" y="3009900"/>
          <p14:tracePt t="115662" x="1044575" y="3017838"/>
          <p14:tracePt t="115681" x="1044575" y="3027363"/>
          <p14:tracePt t="115722" x="1071563" y="3027363"/>
          <p14:tracePt t="115732" x="1089025" y="3036888"/>
          <p14:tracePt t="115746" x="1116013" y="3054350"/>
          <p14:tracePt t="115763" x="1169988" y="3071813"/>
          <p14:tracePt t="115779" x="1187450" y="3071813"/>
          <p14:tracePt t="115796" x="1204913" y="3081338"/>
          <p14:tracePt t="115813" x="1250950" y="3062288"/>
          <p14:tracePt t="115829" x="1276350" y="3062288"/>
          <p14:tracePt t="115847" x="1347788" y="3044825"/>
          <p14:tracePt t="115864" x="1401763" y="3044825"/>
          <p14:tracePt t="115879" x="1428750" y="3044825"/>
          <p14:tracePt t="115896" x="1465263" y="3054350"/>
          <p14:tracePt t="115914" x="1500188" y="3062288"/>
          <p14:tracePt t="115929" x="1536700" y="3071813"/>
          <p14:tracePt t="115946" x="1589088" y="3071813"/>
          <p14:tracePt t="115963" x="1608138" y="3071813"/>
          <p14:tracePt t="115979" x="1633538" y="3071813"/>
          <p14:tracePt t="115996" x="1660525" y="3044825"/>
          <p14:tracePt t="116013" x="1670050" y="3036888"/>
          <p14:tracePt t="116016" x="1687513" y="3027363"/>
          <p14:tracePt t="116029" x="1697038" y="3017838"/>
          <p14:tracePt t="116047" x="1714500" y="2990850"/>
          <p14:tracePt t="116063" x="1731963" y="2955925"/>
          <p14:tracePt t="116079" x="1751013" y="2919413"/>
          <p14:tracePt t="116097" x="1768475" y="2874963"/>
          <p14:tracePt t="116113" x="1768475" y="2857500"/>
          <p14:tracePt t="116129" x="1768475" y="2840038"/>
          <p14:tracePt t="116147" x="1758950" y="2830513"/>
          <p14:tracePt t="116164" x="1741488" y="2822575"/>
          <p14:tracePt t="116179" x="1731963" y="2803525"/>
          <p14:tracePt t="116198" x="1704975" y="2776538"/>
          <p14:tracePt t="116213" x="1679575" y="2759075"/>
          <p14:tracePt t="116230" x="1608138" y="2714625"/>
          <p14:tracePt t="116247" x="1554163" y="2687638"/>
          <p14:tracePt t="116263" x="1455738" y="2643188"/>
          <p14:tracePt t="116280" x="1374775" y="2625725"/>
          <p14:tracePt t="116297" x="1339850" y="2616200"/>
          <p14:tracePt t="116313" x="1268413" y="2608263"/>
          <p14:tracePt t="116331" x="1187450" y="2608263"/>
          <p14:tracePt t="116346" x="1152525" y="2608263"/>
          <p14:tracePt t="116363" x="1036638" y="2660650"/>
          <p14:tracePt t="116382" x="938213" y="2714625"/>
          <p14:tracePt t="116396" x="911225" y="2751138"/>
          <p14:tracePt t="116413" x="884238" y="2786063"/>
          <p14:tracePt t="116429" x="884238" y="2813050"/>
          <p14:tracePt t="116446" x="884238" y="2847975"/>
          <p14:tracePt t="116463" x="919163" y="2946400"/>
          <p14:tracePt t="116480" x="990600" y="3017838"/>
          <p14:tracePt t="116496" x="1081088" y="3152775"/>
          <p14:tracePt t="116840" x="1133475" y="3170238"/>
          <p14:tracePt t="116849" x="1179513" y="3170238"/>
          <p14:tracePt t="116863" x="1250950" y="3170238"/>
          <p14:tracePt t="116880" x="1428750" y="3179763"/>
          <p14:tracePt t="116896" x="1482725" y="3179763"/>
          <p14:tracePt t="116913" x="1500188" y="3179763"/>
          <p14:tracePt t="116930" x="1509713" y="3170238"/>
          <p14:tracePt t="116946" x="1509713" y="3160713"/>
          <p14:tracePt t="116963" x="1527175" y="3152775"/>
          <p14:tracePt t="116980" x="1554163" y="3143250"/>
          <p14:tracePt t="117569" x="1571625" y="3125788"/>
          <p14:tracePt t="117580" x="1581150" y="3098800"/>
          <p14:tracePt t="117590" x="1589088" y="3081338"/>
          <p14:tracePt t="117599" x="1598613" y="3054350"/>
          <p14:tracePt t="117613" x="1598613" y="3036888"/>
          <p14:tracePt t="117671" x="1608138" y="3036888"/>
          <p14:tracePt t="118503" x="1625600" y="3036888"/>
          <p14:tracePt t="118514" x="1643063" y="3036888"/>
          <p14:tracePt t="118523" x="1660525" y="3036888"/>
          <p14:tracePt t="118534" x="1697038" y="3054350"/>
          <p14:tracePt t="118547" x="1768475" y="3108325"/>
          <p14:tracePt t="118564" x="1884363" y="3170238"/>
          <p14:tracePt t="118581" x="1938338" y="3205163"/>
          <p14:tracePt t="118597" x="2089150" y="3375025"/>
          <p14:tracePt t="118940" x="2108200" y="3438525"/>
          <p14:tracePt t="118950" x="2125663" y="3517900"/>
          <p14:tracePt t="118960" x="2160588" y="3625850"/>
          <p14:tracePt t="118971" x="2205038" y="3705225"/>
          <p14:tracePt t="118981" x="2286000" y="3848100"/>
          <p14:tracePt t="118997" x="2322513" y="3973513"/>
          <p14:tracePt t="119014" x="2393950" y="4152900"/>
          <p14:tracePt t="119031" x="2419350" y="4187825"/>
          <p14:tracePt t="121255" x="2455863" y="4197350"/>
          <p14:tracePt t="121265" x="2527300" y="4241800"/>
          <p14:tracePt t="121275" x="2660650" y="4286250"/>
          <p14:tracePt t="121285" x="2830513" y="4411663"/>
          <p14:tracePt t="121298" x="3009900" y="4545013"/>
          <p14:tracePt t="121316" x="3303588" y="4687888"/>
          <p14:tracePt t="121331" x="3411538" y="4714875"/>
          <p14:tracePt t="121348" x="3581400" y="4751388"/>
          <p14:tracePt t="136955" x="2286000" y="4044950"/>
          <p14:tracePt t="136963" x="2017713" y="3875088"/>
          <p14:tracePt t="136973" x="1812925" y="3625850"/>
          <p14:tracePt t="136985" x="1544638" y="3419475"/>
          <p14:tracePt t="137003" x="1098550" y="3187700"/>
          <p14:tracePt t="137019" x="973138" y="3133725"/>
          <p14:tracePt t="137035" x="785813" y="3081338"/>
          <p14:tracePt t="137908" x="973138" y="3187700"/>
          <p14:tracePt t="137918" x="1152525" y="3340100"/>
          <p14:tracePt t="137927" x="1330325" y="3490913"/>
          <p14:tracePt t="137938" x="1581150" y="3608388"/>
          <p14:tracePt t="137952" x="1812925" y="3705225"/>
          <p14:tracePt t="137968" x="2259013" y="3938588"/>
          <p14:tracePt t="137985" x="2473325" y="4062413"/>
          <p14:tracePt t="138002" x="2652713" y="4170363"/>
          <p14:tracePt t="138019" x="2714625" y="4224338"/>
          <p14:tracePt t="138254" x="2616200" y="4224338"/>
          <p14:tracePt t="138262" x="2544763" y="4224338"/>
          <p14:tracePt t="138273" x="2438400" y="4224338"/>
          <p14:tracePt t="138285" x="2330450" y="4224338"/>
          <p14:tracePt t="138303" x="2133600" y="4295775"/>
          <p14:tracePt t="138318" x="2000250" y="4375150"/>
          <p14:tracePt t="138335" x="1822450" y="4465638"/>
          <p14:tracePt t="138353" x="1795463" y="4491038"/>
          <p14:tracePt t="138369" x="1768475" y="4510088"/>
          <p14:tracePt t="138385" x="1776413" y="4518025"/>
          <p14:tracePt t="138402" x="1839913" y="4554538"/>
          <p14:tracePt t="138419" x="2197100" y="4697413"/>
          <p14:tracePt t="138436" x="2571750" y="4759325"/>
          <p14:tracePt t="138452" x="2714625" y="4759325"/>
          <p14:tracePt t="138469" x="2822575" y="4697413"/>
          <p14:tracePt t="138487" x="2857500" y="4616450"/>
          <p14:tracePt t="138502" x="2857500" y="4554538"/>
          <p14:tracePt t="138519" x="2822575" y="4098925"/>
          <p14:tracePt t="138537" x="2581275" y="3643313"/>
          <p14:tracePt t="138552" x="2393950" y="3473450"/>
          <p14:tracePt t="138569" x="2089150" y="3357563"/>
          <p14:tracePt t="138586" x="1982788" y="3357563"/>
          <p14:tracePt t="138602" x="1822450" y="3517900"/>
          <p14:tracePt t="138619" x="1758950" y="3625850"/>
          <p14:tracePt t="138635" x="1751013" y="3670300"/>
          <p14:tracePt t="138652" x="1758950" y="3848100"/>
          <p14:tracePt t="138669" x="1965325" y="4340225"/>
          <p14:tracePt t="138685" x="2108200" y="4562475"/>
          <p14:tracePt t="138702" x="2330450" y="4867275"/>
          <p14:tracePt t="138719" x="2581275" y="49387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disjunctive normal form (CDNF)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14400"/>
            <a:ext cx="8228012" cy="1493520"/>
          </a:xfrm>
        </p:spPr>
        <p:txBody>
          <a:bodyPr/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CDNF is an algorithm of reconstructing a Boolean function from its truth table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 smtClean="0"/>
              <a:t>Take lines with ‘1’ only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 smtClean="0"/>
              <a:t>Conjunct all variables in line with correct sign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 smtClean="0"/>
              <a:t>Make disjunction on expressions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 smtClean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239090"/>
              </p:ext>
            </p:extLst>
          </p:nvPr>
        </p:nvGraphicFramePr>
        <p:xfrm>
          <a:off x="462140" y="2911317"/>
          <a:ext cx="22725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 flipH="1">
            <a:off x="2743200" y="3242782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flipH="1">
            <a:off x="2733675" y="4383401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 flipH="1">
            <a:off x="2733675" y="4766782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flipH="1">
            <a:off x="2743200" y="5462107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0420" y="3249450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!x * !y * !z</a:t>
            </a:r>
            <a:endParaRPr lang="ru-RU" dirty="0" err="1" smtClean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60420" y="4372566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!x * y * z</a:t>
            </a:r>
            <a:endParaRPr lang="ru-RU" dirty="0" err="1" smtClean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0420" y="4755947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x * !y * !z</a:t>
            </a:r>
            <a:endParaRPr lang="ru-RU" dirty="0" err="1" smtClean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60420" y="5458892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x * y * !z</a:t>
            </a:r>
            <a:endParaRPr lang="ru-RU" dirty="0" err="1" smtClean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17570" y="3781617"/>
            <a:ext cx="5743575" cy="500823"/>
            <a:chOff x="3495674" y="3438525"/>
            <a:chExt cx="5743575" cy="500823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495674" y="3438525"/>
              <a:ext cx="5322570" cy="500823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5674" y="3512683"/>
              <a:ext cx="5743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F = </a:t>
              </a:r>
              <a:r>
                <a:rPr lang="en-US" dirty="0">
                  <a:latin typeface="+mj-lt"/>
                </a:rPr>
                <a:t>(!</a:t>
              </a:r>
              <a:r>
                <a:rPr lang="en-US" dirty="0" err="1">
                  <a:latin typeface="+mj-lt"/>
                </a:rPr>
                <a:t>x!y!z</a:t>
              </a:r>
              <a:r>
                <a:rPr lang="en-US" dirty="0">
                  <a:latin typeface="+mj-lt"/>
                </a:rPr>
                <a:t>) + (!x y z) + (x !y !z) + (x y !z)   </a:t>
              </a:r>
              <a:endParaRPr lang="ru-RU" dirty="0" err="1" smtClean="0">
                <a:latin typeface="+mj-lt"/>
              </a:endParaRP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2417224"/>
      </p:ext>
    </p:extLst>
  </p:cSld>
  <p:clrMapOvr>
    <a:masterClrMapping/>
  </p:clrMapOvr>
  <p:transition advTm="1116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31" grpId="0" animBg="1"/>
      <p:bldP spid="31" grpId="1" animBg="1"/>
      <p:bldP spid="33" grpId="0" animBg="1"/>
      <p:bldP spid="33" grpId="1" animBg="1"/>
      <p:bldP spid="36" grpId="0" animBg="1"/>
      <p:bldP spid="36" grpId="1" animBg="1"/>
      <p:bldP spid="12" grpId="0"/>
      <p:bldP spid="12" grpId="1"/>
      <p:bldP spid="38" grpId="0"/>
      <p:bldP spid="38" grpId="1"/>
      <p:bldP spid="39" grpId="0"/>
      <p:bldP spid="39" grpId="1"/>
      <p:bldP spid="40" grpId="0"/>
      <p:bldP spid="40" grpId="1"/>
    </p:bldLst>
  </p:timing>
  <p:extLst mod="1">
    <p:ext uri="{3A86A75C-4F4B-4683-9AE1-C65F6400EC91}">
      <p14:laserTraceLst xmlns:p14="http://schemas.microsoft.com/office/powerpoint/2010/main">
        <p14:tracePtLst>
          <p14:tracePt t="48972" x="2571750" y="4786313"/>
          <p14:tracePt t="48980" x="2589213" y="4652963"/>
          <p14:tracePt t="48995" x="2625725" y="4527550"/>
          <p14:tracePt t="49012" x="2697163" y="3973513"/>
          <p14:tracePt t="49031" x="2741613" y="3490913"/>
          <p14:tracePt t="49045" x="2741613" y="3152775"/>
          <p14:tracePt t="49062" x="2705100" y="2874963"/>
          <p14:tracePt t="49079" x="2670175" y="2768600"/>
          <p14:tracePt t="49356" x="2616200" y="2751138"/>
          <p14:tracePt t="49366" x="2509838" y="2724150"/>
          <p14:tracePt t="49379" x="2393950" y="2687638"/>
          <p14:tracePt t="49396" x="2009775" y="2652713"/>
          <p14:tracePt t="49412" x="1857375" y="2643188"/>
          <p14:tracePt t="49429" x="1490663" y="2643188"/>
          <p14:tracePt t="49447" x="1241425" y="2643188"/>
          <p14:tracePt t="49462" x="1116013" y="2679700"/>
          <p14:tracePt t="49479" x="946150" y="2714625"/>
          <p14:tracePt t="49496" x="919163" y="2732088"/>
          <p14:tracePt t="49512" x="911225" y="2741613"/>
          <p14:tracePt t="49529" x="901700" y="2786063"/>
          <p14:tracePt t="49546" x="901700" y="2813050"/>
          <p14:tracePt t="49792" x="884238" y="2840038"/>
          <p14:tracePt t="49803" x="866775" y="2919413"/>
          <p14:tracePt t="49814" x="866775" y="3071813"/>
          <p14:tracePt t="49830" x="839788" y="3251200"/>
          <p14:tracePt t="49846" x="830263" y="3840163"/>
          <p14:tracePt t="49864" x="830263" y="4562475"/>
          <p14:tracePt t="49879" x="830263" y="5045075"/>
          <p14:tracePt t="49896" x="830263" y="5394325"/>
          <p14:tracePt t="49912" x="839788" y="5616575"/>
          <p14:tracePt t="49929" x="839788" y="5911850"/>
          <p14:tracePt t="49945" x="839788" y="6134100"/>
          <p14:tracePt t="49962" x="839788" y="6224588"/>
          <p14:tracePt t="49979" x="839788" y="6286500"/>
          <p14:tracePt t="49996" x="839788" y="6313488"/>
          <p14:tracePt t="50012" x="847725" y="6330950"/>
          <p14:tracePt t="50250" x="911225" y="6340475"/>
          <p14:tracePt t="50260" x="1009650" y="6357938"/>
          <p14:tracePt t="50271" x="1214438" y="6384925"/>
          <p14:tracePt t="50281" x="1571625" y="6446838"/>
          <p14:tracePt t="50346" x="2874963" y="6643688"/>
          <p14:tracePt t="50363" x="3017838" y="6634163"/>
          <p14:tracePt t="50379" x="3089275" y="6626225"/>
          <p14:tracePt t="50396" x="3179763" y="6562725"/>
          <p14:tracePt t="50429" x="3179763" y="6554788"/>
          <p14:tracePt t="50446" x="3071813" y="6446838"/>
          <p14:tracePt t="50464" x="2982913" y="6303963"/>
          <p14:tracePt t="50479" x="2938463" y="6205538"/>
          <p14:tracePt t="50496" x="2840038" y="5813425"/>
          <p14:tracePt t="50514" x="2732088" y="5268913"/>
          <p14:tracePt t="50529" x="2687638" y="4938713"/>
          <p14:tracePt t="50546" x="2608263" y="4241800"/>
          <p14:tracePt t="50562" x="2598738" y="4062413"/>
          <p14:tracePt t="50579" x="2562225" y="3822700"/>
          <p14:tracePt t="50596" x="2536825" y="3571875"/>
          <p14:tracePt t="50612" x="2536825" y="3536950"/>
          <p14:tracePt t="50629" x="2544763" y="3455988"/>
          <p14:tracePt t="50971" x="2544763" y="3419475"/>
          <p14:tracePt t="50981" x="2509838" y="3179763"/>
          <p14:tracePt t="50991" x="2490788" y="3152775"/>
          <p14:tracePt t="51002" x="2490788" y="3125788"/>
          <p14:tracePt t="51013" x="2490788" y="3036888"/>
          <p14:tracePt t="51029" x="2490788" y="3027363"/>
          <p14:tracePt t="51046" x="2490788" y="2973388"/>
          <p14:tracePt t="51063" x="2527300" y="2911475"/>
          <p14:tracePt t="51079" x="2527300" y="2884488"/>
          <p14:tracePt t="51096" x="2536825" y="2857500"/>
          <p14:tracePt t="51145" x="2536825" y="2847975"/>
          <p14:tracePt t="51205" x="2536825" y="2813050"/>
          <p14:tracePt t="51215" x="2527300" y="2741613"/>
          <p14:tracePt t="51225" x="2490788" y="2724150"/>
          <p14:tracePt t="51236" x="2438400" y="2697163"/>
          <p14:tracePt t="51246" x="2357438" y="2679700"/>
          <p14:tracePt t="51263" x="2133600" y="2643188"/>
          <p14:tracePt t="51280" x="1473200" y="2660650"/>
          <p14:tracePt t="51296" x="687388" y="2813050"/>
          <p14:tracePt t="51312" x="347663" y="2911475"/>
          <p14:tracePt t="51329" x="0" y="3152775"/>
          <p14:tracePt t="51348" x="0" y="3241675"/>
          <p14:tracePt t="51363" x="0" y="3259138"/>
          <p14:tracePt t="51380" x="0" y="3276600"/>
          <p14:tracePt t="51439" x="9525" y="3276600"/>
          <p14:tracePt t="51448" x="17463" y="3295650"/>
          <p14:tracePt t="51459" x="36513" y="3330575"/>
          <p14:tracePt t="51469" x="44450" y="3375025"/>
          <p14:tracePt t="51480" x="53975" y="3446463"/>
          <p14:tracePt t="51496" x="53975" y="3527425"/>
          <p14:tracePt t="51513" x="71438" y="3697288"/>
          <p14:tracePt t="51530" x="115888" y="3830638"/>
          <p14:tracePt t="51546" x="152400" y="3956050"/>
          <p14:tracePt t="51563" x="214313" y="4375150"/>
          <p14:tracePt t="51581" x="285750" y="5010150"/>
          <p14:tracePt t="51596" x="303213" y="5259388"/>
          <p14:tracePt t="51613" x="357188" y="5813425"/>
          <p14:tracePt t="51631" x="438150" y="6018213"/>
          <p14:tracePt t="51646" x="490538" y="6116638"/>
          <p14:tracePt t="51663" x="608013" y="6330950"/>
          <p14:tracePt t="51680" x="669925" y="6438900"/>
          <p14:tracePt t="51696" x="731838" y="6554788"/>
          <p14:tracePt t="52008" x="1724025" y="6340475"/>
          <p14:tracePt t="52018" x="1982788" y="6205538"/>
          <p14:tracePt t="52029" x="2170113" y="6081713"/>
          <p14:tracePt t="52048" x="2490788" y="5803900"/>
          <p14:tracePt t="52063" x="2660650" y="5518150"/>
          <p14:tracePt t="52079" x="2822575" y="5197475"/>
          <p14:tracePt t="52097" x="2867025" y="5081588"/>
          <p14:tracePt t="52113" x="2938463" y="4679950"/>
          <p14:tracePt t="52130" x="2938463" y="4232275"/>
          <p14:tracePt t="52146" x="2884488" y="4054475"/>
          <p14:tracePt t="52163" x="2687638" y="3840163"/>
          <p14:tracePt t="52180" x="2509838" y="3705225"/>
          <p14:tracePt t="52196" x="2455863" y="3660775"/>
          <p14:tracePt t="52213" x="2411413" y="3562350"/>
          <p14:tracePt t="52515" x="2411413" y="3581400"/>
          <p14:tracePt t="52526" x="2411413" y="3633788"/>
          <p14:tracePt t="52536" x="2419350" y="3705225"/>
          <p14:tracePt t="52547" x="2438400" y="3813175"/>
          <p14:tracePt t="52563" x="2455863" y="3938588"/>
          <p14:tracePt t="52580" x="2473325" y="4251325"/>
          <p14:tracePt t="52596" x="2500313" y="4589463"/>
          <p14:tracePt t="52613" x="2500313" y="4714875"/>
          <p14:tracePt t="52630" x="2536825" y="4956175"/>
          <p14:tracePt t="52647" x="2598738" y="5089525"/>
          <p14:tracePt t="52881" x="2598738" y="5170488"/>
          <p14:tracePt t="52891" x="2589213" y="5276850"/>
          <p14:tracePt t="52901" x="2571750" y="5411788"/>
          <p14:tracePt t="52913" x="2536825" y="5776913"/>
          <p14:tracePt t="52930" x="2509838" y="6099175"/>
          <p14:tracePt t="52946" x="2446338" y="6473825"/>
          <p14:tracePt t="52963" x="2419350" y="6831013"/>
          <p14:tracePt t="52980" x="2411413" y="6848475"/>
          <p14:tracePt t="53267" x="2455863" y="6804025"/>
          <p14:tracePt t="53277" x="2517775" y="6697663"/>
          <p14:tracePt t="53287" x="2554288" y="6572250"/>
          <p14:tracePt t="53298" x="2625725" y="6224588"/>
          <p14:tracePt t="53313" x="2660650" y="6010275"/>
          <p14:tracePt t="53330" x="2670175" y="5616575"/>
          <p14:tracePt t="53348" x="2633663" y="4965700"/>
          <p14:tracePt t="53364" x="2598738" y="4705350"/>
          <p14:tracePt t="53380" x="2465388" y="4313238"/>
          <p14:tracePt t="53396" x="2411413" y="4214813"/>
          <p14:tracePt t="53413" x="2312988" y="4000500"/>
          <p14:tracePt t="53430" x="2276475" y="3946525"/>
          <p14:tracePt t="54011" x="2401888" y="3965575"/>
          <p14:tracePt t="54018" x="2446338" y="3973513"/>
          <p14:tracePt t="54030" x="2473325" y="3983038"/>
          <p14:tracePt t="54047" x="2527300" y="4010025"/>
          <p14:tracePt t="54063" x="2687638" y="4187825"/>
          <p14:tracePt t="54080" x="2840038" y="4465638"/>
          <p14:tracePt t="54097" x="2874963" y="4589463"/>
          <p14:tracePt t="54113" x="2884488" y="4848225"/>
          <p14:tracePt t="54130" x="2830513" y="5089525"/>
          <p14:tracePt t="54147" x="2759075" y="5251450"/>
          <p14:tracePt t="54163" x="2652713" y="5518150"/>
          <p14:tracePt t="54180" x="2598738" y="5634038"/>
          <p14:tracePt t="54405" x="2571750" y="5670550"/>
          <p14:tracePt t="54415" x="2554288" y="5759450"/>
          <p14:tracePt t="54425" x="2527300" y="5822950"/>
          <p14:tracePt t="54435" x="2509838" y="5919788"/>
          <p14:tracePt t="54447" x="2482850" y="6072188"/>
          <p14:tracePt t="54465" x="2438400" y="6616700"/>
          <p14:tracePt t="54480" x="2438400" y="6732588"/>
          <p14:tracePt t="54497" x="2419350" y="6848475"/>
          <p14:tracePt t="54546" x="2419350" y="6840538"/>
          <p14:tracePt t="54568" x="2411413" y="6831013"/>
          <p14:tracePt t="54648" x="2393950" y="6777038"/>
          <p14:tracePt t="54658" x="2152650" y="6259513"/>
          <p14:tracePt t="54669" x="2089150" y="6062663"/>
          <p14:tracePt t="54680" x="2036763" y="5911850"/>
          <p14:tracePt t="54698" x="2027238" y="5581650"/>
          <p14:tracePt t="54714" x="2027238" y="5313363"/>
          <p14:tracePt t="54731" x="2071688" y="4875213"/>
          <p14:tracePt t="54747" x="2125663" y="4357688"/>
          <p14:tracePt t="54763" x="2205038" y="3544888"/>
          <p14:tracePt t="54780" x="2286000" y="2938463"/>
          <p14:tracePt t="54797" x="2286000" y="2670175"/>
          <p14:tracePt t="54813" x="2295525" y="2544763"/>
          <p14:tracePt t="54851" x="2303463" y="2554288"/>
          <p14:tracePt t="54872" x="2339975" y="2571750"/>
          <p14:tracePt t="54883" x="2401888" y="2616200"/>
          <p14:tracePt t="54897" x="2446338" y="2670175"/>
          <p14:tracePt t="54914" x="2554288" y="2776538"/>
          <p14:tracePt t="54930" x="2625725" y="2830513"/>
          <p14:tracePt t="54947" x="2786063" y="2830513"/>
          <p14:tracePt t="54964" x="2946400" y="2768600"/>
          <p14:tracePt t="54981" x="3000375" y="2724150"/>
          <p14:tracePt t="54997" x="3054350" y="2705100"/>
          <p14:tracePt t="55024" x="3036888" y="2751138"/>
          <p14:tracePt t="55035" x="3009900" y="2901950"/>
          <p14:tracePt t="55047" x="2928938" y="3062288"/>
          <p14:tracePt t="55064" x="2840038" y="3786188"/>
          <p14:tracePt t="55080" x="2822575" y="4062413"/>
          <p14:tracePt t="55097" x="2795588" y="4813300"/>
          <p14:tracePt t="55115" x="2795588" y="5643563"/>
          <p14:tracePt t="55131" x="2813050" y="5867400"/>
          <p14:tracePt t="55147" x="2822575" y="6170613"/>
          <p14:tracePt t="55164" x="2822575" y="6232525"/>
          <p14:tracePt t="55180" x="2822575" y="6251575"/>
          <p14:tracePt t="59211" x="2687638" y="6251575"/>
          <p14:tracePt t="59219" x="2643188" y="6269038"/>
          <p14:tracePt t="59231" x="2581275" y="6296025"/>
          <p14:tracePt t="59249" x="2428875" y="6303963"/>
          <p14:tracePt t="59265" x="2366963" y="6303963"/>
          <p14:tracePt t="59281" x="2268538" y="6197600"/>
          <p14:tracePt t="59300" x="2089150" y="5759450"/>
          <p14:tracePt t="59315" x="2009775" y="5429250"/>
          <p14:tracePt t="59332" x="1901825" y="4724400"/>
          <p14:tracePt t="59350" x="1919288" y="4037013"/>
          <p14:tracePt t="59365" x="1965325" y="3751263"/>
          <p14:tracePt t="59382" x="2098675" y="3303588"/>
          <p14:tracePt t="59398" x="2116138" y="3205163"/>
          <p14:tracePt t="59415" x="2160588" y="3071813"/>
          <p14:tracePt t="59432" x="2160588" y="2982913"/>
          <p14:tracePt t="59448" x="2160588" y="2973388"/>
          <p14:tracePt t="59465" x="2152650" y="2973388"/>
          <p14:tracePt t="59696" x="2170113" y="2973388"/>
          <p14:tracePt t="59706" x="2214563" y="2973388"/>
          <p14:tracePt t="59717" x="2276475" y="2990850"/>
          <p14:tracePt t="59732" x="2330450" y="3009900"/>
          <p14:tracePt t="59748" x="2419350" y="3054350"/>
          <p14:tracePt t="59765" x="2446338" y="3081338"/>
          <p14:tracePt t="59782" x="2482850" y="3125788"/>
          <p14:tracePt t="59798" x="2500313" y="3143250"/>
          <p14:tracePt t="59970" x="2500313" y="3152775"/>
          <p14:tracePt t="59980" x="2509838" y="3205163"/>
          <p14:tracePt t="59991" x="2509838" y="3268663"/>
          <p14:tracePt t="60001" x="2517775" y="3348038"/>
          <p14:tracePt t="60015" x="2517775" y="3473450"/>
          <p14:tracePt t="60032" x="2517775" y="3759200"/>
          <p14:tracePt t="60048" x="2517775" y="4027488"/>
          <p14:tracePt t="60065" x="2544763" y="4411663"/>
          <p14:tracePt t="60082" x="2616200" y="4965700"/>
          <p14:tracePt t="60099" x="2670175" y="5232400"/>
          <p14:tracePt t="60115" x="2724150" y="5483225"/>
          <p14:tracePt t="60132" x="2776538" y="5670550"/>
          <p14:tracePt t="60149" x="2795588" y="5697538"/>
          <p14:tracePt t="60165" x="2795588" y="5705475"/>
          <p14:tracePt t="60377" x="2786063" y="5759450"/>
          <p14:tracePt t="60386" x="2759075" y="5840413"/>
          <p14:tracePt t="60398" x="2732088" y="5956300"/>
          <p14:tracePt t="60417" x="2670175" y="6180138"/>
          <p14:tracePt t="60432" x="2643188" y="6296025"/>
          <p14:tracePt t="60448" x="2589213" y="6510338"/>
          <p14:tracePt t="60466" x="2571750" y="6589713"/>
          <p14:tracePt t="60529" x="2571750" y="6581775"/>
          <p14:tracePt t="60539" x="2571750" y="6572250"/>
          <p14:tracePt t="60813" x="2554288" y="6562725"/>
          <p14:tracePt t="60823" x="2527300" y="6545263"/>
          <p14:tracePt t="60834" x="2490788" y="6510338"/>
          <p14:tracePt t="60849" x="2438400" y="6446838"/>
          <p14:tracePt t="60866" x="2232025" y="6099175"/>
          <p14:tracePt t="60883" x="2187575" y="5848350"/>
          <p14:tracePt t="60899" x="2187575" y="5715000"/>
          <p14:tracePt t="60915" x="2268538" y="5357813"/>
          <p14:tracePt t="60932" x="2312988" y="5187950"/>
          <p14:tracePt t="60949" x="2438400" y="4545013"/>
          <p14:tracePt t="60965" x="2509838" y="4187825"/>
          <p14:tracePt t="60982" x="2544763" y="4044950"/>
          <p14:tracePt t="60999" x="2571750" y="3894138"/>
          <p14:tracePt t="61016" x="2589213" y="3705225"/>
          <p14:tracePt t="61311" x="2589213" y="3670300"/>
          <p14:tracePt t="61321" x="2589213" y="3616325"/>
          <p14:tracePt t="61332" x="2598738" y="3554413"/>
          <p14:tracePt t="61349" x="2598738" y="3482975"/>
          <p14:tracePt t="61366" x="2598738" y="3340100"/>
          <p14:tracePt t="61382" x="2598738" y="3313113"/>
          <p14:tracePt t="61402" x="2589213" y="3322638"/>
          <p14:tracePt t="61453" x="2589213" y="3330575"/>
          <p14:tracePt t="61574" x="2581275" y="3340100"/>
          <p14:tracePt t="61584" x="2562225" y="3348038"/>
          <p14:tracePt t="61594" x="2554288" y="3367088"/>
          <p14:tracePt t="61605" x="2517775" y="3384550"/>
          <p14:tracePt t="61616" x="2482850" y="3411538"/>
          <p14:tracePt t="61632" x="2428875" y="3438525"/>
          <p14:tracePt t="61649" x="2357438" y="3473450"/>
          <p14:tracePt t="61666" x="2330450" y="3482975"/>
          <p14:tracePt t="61737" x="2357438" y="3482975"/>
          <p14:tracePt t="61952" x="2411413" y="3482975"/>
          <p14:tracePt t="61961" x="2455863" y="3482975"/>
          <p14:tracePt t="61970" x="2544763" y="3465513"/>
          <p14:tracePt t="61982" x="2625725" y="3446463"/>
          <p14:tracePt t="62001" x="2741613" y="3419475"/>
          <p14:tracePt t="62015" x="2768600" y="3411538"/>
          <p14:tracePt t="62032" x="2786063" y="3411538"/>
          <p14:tracePt t="62093" x="2786063" y="3429000"/>
          <p14:tracePt t="62103" x="2786063" y="3446463"/>
          <p14:tracePt t="62116" x="2776538" y="3490913"/>
          <p14:tracePt t="62133" x="2776538" y="3759200"/>
          <p14:tracePt t="62149" x="2776538" y="3894138"/>
          <p14:tracePt t="62165" x="2768600" y="4143375"/>
          <p14:tracePt t="62184" x="2759075" y="4367213"/>
          <p14:tracePt t="62199" x="2759075" y="4411663"/>
          <p14:tracePt t="62216" x="2759075" y="4473575"/>
          <p14:tracePt t="62232" x="2759075" y="4491038"/>
          <p14:tracePt t="62249" x="2768600" y="4554538"/>
          <p14:tracePt t="62266" x="2803525" y="4643438"/>
          <p14:tracePt t="63383" x="2822575" y="4598988"/>
          <p14:tracePt t="63392" x="2822575" y="4500563"/>
          <p14:tracePt t="63403" x="2822575" y="4384675"/>
          <p14:tracePt t="63416" x="2768600" y="4205288"/>
          <p14:tracePt t="63433" x="2633663" y="3848100"/>
          <p14:tracePt t="63449" x="2562225" y="3679825"/>
          <p14:tracePt t="63466" x="2455863" y="3473450"/>
          <p14:tracePt t="63484" x="2419350" y="3367088"/>
          <p14:tracePt t="63500" x="2419350" y="3340100"/>
          <p14:tracePt t="63516" x="2428875" y="3259138"/>
          <p14:tracePt t="63534" x="2438400" y="3187700"/>
          <p14:tracePt t="63575" x="2446338" y="3187700"/>
          <p14:tracePt t="63647" x="2455863" y="3187700"/>
          <p14:tracePt t="63656" x="2465388" y="3187700"/>
          <p14:tracePt t="63667" x="2490788" y="3187700"/>
          <p14:tracePt t="63683" x="2509838" y="3187700"/>
          <p14:tracePt t="63699" x="2581275" y="3187700"/>
          <p14:tracePt t="63718" x="2705100" y="3179763"/>
          <p14:tracePt t="63733" x="2741613" y="3170238"/>
          <p14:tracePt t="63750" x="2803525" y="3152775"/>
          <p14:tracePt t="63766" x="2822575" y="3143250"/>
          <p14:tracePt t="63809" x="2813050" y="3143250"/>
          <p14:tracePt t="63819" x="2786063" y="3143250"/>
          <p14:tracePt t="63833" x="2759075" y="3152775"/>
          <p14:tracePt t="63849" x="2687638" y="3179763"/>
          <p14:tracePt t="63866" x="2633663" y="3205163"/>
          <p14:tracePt t="63883" x="2509838" y="3330575"/>
          <p14:tracePt t="63901" x="2455863" y="3384550"/>
          <p14:tracePt t="63916" x="2438400" y="3394075"/>
          <p14:tracePt t="63933" x="2428875" y="3394075"/>
          <p14:tracePt t="64073" x="2428875" y="3402013"/>
          <p14:tracePt t="64082" x="2438400" y="3402013"/>
          <p14:tracePt t="64103" x="2446338" y="3411538"/>
          <p14:tracePt t="64113" x="2446338" y="3419475"/>
          <p14:tracePt t="64154" x="2446338" y="3429000"/>
          <p14:tracePt t="64255" x="2455863" y="3429000"/>
          <p14:tracePt t="64276" x="2473325" y="3429000"/>
          <p14:tracePt t="64286" x="2490788" y="3429000"/>
          <p14:tracePt t="64299" x="2517775" y="3429000"/>
          <p14:tracePt t="64316" x="2571750" y="3429000"/>
          <p14:tracePt t="64333" x="2616200" y="3429000"/>
          <p14:tracePt t="64350" x="2751138" y="3429000"/>
          <p14:tracePt t="64368" x="2795588" y="3429000"/>
          <p14:tracePt t="64460" x="2786063" y="3429000"/>
          <p14:tracePt t="64468" x="2741613" y="3429000"/>
          <p14:tracePt t="64483" x="2660650" y="3429000"/>
          <p14:tracePt t="64499" x="2347913" y="3429000"/>
          <p14:tracePt t="64516" x="2108200" y="3419475"/>
          <p14:tracePt t="64533" x="1714500" y="3375025"/>
          <p14:tracePt t="64550" x="1465263" y="3348038"/>
          <p14:tracePt t="64566" x="1347788" y="3340100"/>
          <p14:tracePt t="64583" x="1036638" y="3313113"/>
          <p14:tracePt t="64602" x="857250" y="3286125"/>
          <p14:tracePt t="64616" x="822325" y="3286125"/>
          <p14:tracePt t="64633" x="812800" y="3286125"/>
          <p14:tracePt t="64652" x="812800" y="3276600"/>
          <p14:tracePt t="64666" x="830263" y="3276600"/>
          <p14:tracePt t="64683" x="1062038" y="3251200"/>
          <p14:tracePt t="64700" x="1241425" y="3251200"/>
          <p14:tracePt t="64716" x="1562100" y="3295650"/>
          <p14:tracePt t="64733" x="2000250" y="3419475"/>
          <p14:tracePt t="64750" x="2187575" y="3517900"/>
          <p14:tracePt t="64766" x="2652713" y="3768725"/>
          <p14:tracePt t="64783" x="2946400" y="4017963"/>
          <p14:tracePt t="64800" x="3081338" y="4081463"/>
          <p14:tracePt t="64816" x="3197225" y="4160838"/>
          <p14:tracePt t="64835" x="3205163" y="4205288"/>
          <p14:tracePt t="64850" x="3187700" y="4268788"/>
          <p14:tracePt t="64866" x="3000375" y="4510088"/>
          <p14:tracePt t="64885" x="2857500" y="4643438"/>
          <p14:tracePt t="64900" x="2830513" y="4670425"/>
          <p14:tracePt t="64916" x="2768600" y="4732338"/>
          <p14:tracePt t="64933" x="2751138" y="4751388"/>
          <p14:tracePt t="64950" x="2724150" y="4768850"/>
          <p14:tracePt t="64966" x="2724150" y="4776788"/>
          <p14:tracePt t="65098" x="2714625" y="4776788"/>
          <p14:tracePt t="65109" x="2687638" y="4776788"/>
          <p14:tracePt t="65120" x="2660650" y="4776788"/>
          <p14:tracePt t="65133" x="2625725" y="4768850"/>
          <p14:tracePt t="65150" x="2473325" y="4759325"/>
          <p14:tracePt t="65166" x="2366963" y="4751388"/>
          <p14:tracePt t="65183" x="2133600" y="4732338"/>
          <p14:tracePt t="65200" x="1839913" y="4705350"/>
          <p14:tracePt t="65217" x="1724025" y="4679950"/>
          <p14:tracePt t="65221" x="1616075" y="4670425"/>
          <p14:tracePt t="65233" x="1517650" y="4660900"/>
          <p14:tracePt t="65250" x="1401763" y="4652963"/>
          <p14:tracePt t="65266" x="1384300" y="4652963"/>
          <p14:tracePt t="65312" x="1401763" y="4652963"/>
          <p14:tracePt t="65322" x="1455738" y="4652963"/>
          <p14:tracePt t="65333" x="1562100" y="4652963"/>
          <p14:tracePt t="65350" x="1687513" y="4652963"/>
          <p14:tracePt t="65367" x="2179638" y="4714875"/>
          <p14:tracePt t="65383" x="2589213" y="4751388"/>
          <p14:tracePt t="65400" x="2697163" y="4759325"/>
          <p14:tracePt t="65416" x="2847975" y="4776788"/>
          <p14:tracePt t="65434" x="2965450" y="4795838"/>
          <p14:tracePt t="65450" x="3000375" y="4803775"/>
          <p14:tracePt t="65466" x="3081338" y="4848225"/>
          <p14:tracePt t="65485" x="3133725" y="4894263"/>
          <p14:tracePt t="65500" x="3143250" y="4911725"/>
          <p14:tracePt t="65517" x="3143250" y="4929188"/>
          <p14:tracePt t="65565" x="3143250" y="4938713"/>
          <p14:tracePt t="65576" x="3143250" y="4946650"/>
          <p14:tracePt t="65586" x="3125788" y="4965700"/>
          <p14:tracePt t="65600" x="3108325" y="5000625"/>
          <p14:tracePt t="65617" x="3017838" y="5045075"/>
          <p14:tracePt t="65633" x="2982913" y="5062538"/>
          <p14:tracePt t="65650" x="2894013" y="5081588"/>
          <p14:tracePt t="65667" x="2795588" y="5081588"/>
          <p14:tracePt t="65683" x="2732088" y="5081588"/>
          <p14:tracePt t="65700" x="2554288" y="5062538"/>
          <p14:tracePt t="65718" x="2322513" y="5000625"/>
          <p14:tracePt t="65733" x="2205038" y="4983163"/>
          <p14:tracePt t="65750" x="2009775" y="4956175"/>
          <p14:tracePt t="65768" x="1884363" y="4956175"/>
          <p14:tracePt t="65783" x="1839913" y="4956175"/>
          <p14:tracePt t="65800" x="1830388" y="4956175"/>
          <p14:tracePt t="65871" x="1839913" y="4956175"/>
          <p14:tracePt t="65880" x="1874838" y="4956175"/>
          <p14:tracePt t="65891" x="1938338" y="4956175"/>
          <p14:tracePt t="65902" x="2036763" y="4956175"/>
          <p14:tracePt t="65917" x="2160588" y="4956175"/>
          <p14:tracePt t="65933" x="2419350" y="4956175"/>
          <p14:tracePt t="65952" x="2776538" y="5000625"/>
          <p14:tracePt t="65966" x="2867025" y="5018088"/>
          <p14:tracePt t="65983" x="3044825" y="5099050"/>
          <p14:tracePt t="66000" x="3089275" y="5126038"/>
          <p14:tracePt t="66017" x="3133725" y="5205413"/>
          <p14:tracePt t="66033" x="3143250" y="5295900"/>
          <p14:tracePt t="66050" x="3143250" y="5375275"/>
          <p14:tracePt t="66066" x="3081338" y="5527675"/>
          <p14:tracePt t="66083" x="2955925" y="5616575"/>
          <p14:tracePt t="66100" x="2911475" y="5661025"/>
          <p14:tracePt t="66117" x="2840038" y="5741988"/>
          <p14:tracePt t="66134" x="2803525" y="5786438"/>
          <p14:tracePt t="66150" x="2786063" y="5813425"/>
          <p14:tracePt t="66167" x="2786063" y="5822950"/>
          <p14:tracePt t="66306" x="2768600" y="5822950"/>
          <p14:tracePt t="66327" x="2705100" y="5822950"/>
          <p14:tracePt t="66338" x="2660650" y="5813425"/>
          <p14:tracePt t="66350" x="2608263" y="5803900"/>
          <p14:tracePt t="66368" x="2384425" y="5786438"/>
          <p14:tracePt t="66384" x="2268538" y="5786438"/>
          <p14:tracePt t="66400" x="1973263" y="5786438"/>
          <p14:tracePt t="66418" x="1731963" y="5803900"/>
          <p14:tracePt t="66433" x="1652588" y="5803900"/>
          <p14:tracePt t="66450" x="1536700" y="5813425"/>
          <p14:tracePt t="66530" x="1544638" y="5813425"/>
          <p14:tracePt t="66541" x="1554163" y="5813425"/>
          <p14:tracePt t="66560" x="1562100" y="5813425"/>
          <p14:tracePt t="66571" x="1581150" y="5813425"/>
          <p14:tracePt t="66583" x="1643063" y="5813425"/>
          <p14:tracePt t="66601" x="1965325" y="5768975"/>
          <p14:tracePt t="66617" x="2259013" y="5697538"/>
          <p14:tracePt t="66633" x="3027363" y="5510213"/>
          <p14:tracePt t="66652" x="3822700" y="5295900"/>
          <p14:tracePt t="66667" x="4179888" y="5214938"/>
          <p14:tracePt t="66684" x="4670425" y="5126038"/>
          <p14:tracePt t="68563" x="3813175" y="5241925"/>
          <p14:tracePt t="68571" x="3589338" y="5241925"/>
          <p14:tracePt t="68584" x="3313113" y="5224463"/>
          <p14:tracePt t="68602" x="2867025" y="5037138"/>
          <p14:tracePt t="68617" x="2509838" y="4867275"/>
          <p14:tracePt t="68634" x="1982788" y="4527550"/>
          <p14:tracePt t="68653" x="1625600" y="4187825"/>
          <p14:tracePt t="68667" x="1571625" y="4054475"/>
          <p14:tracePt t="68684" x="1527175" y="3911600"/>
          <p14:tracePt t="68701" x="1544638" y="3822700"/>
          <p14:tracePt t="68957" x="1527175" y="3840163"/>
          <p14:tracePt t="68961" x="1384300" y="3919538"/>
          <p14:tracePt t="68968" x="1303338" y="3946525"/>
          <p14:tracePt t="68984" x="1214438" y="3965575"/>
          <p14:tracePt t="69001" x="1071563" y="3965575"/>
          <p14:tracePt t="69018" x="973138" y="3956050"/>
          <p14:tracePt t="69034" x="911225" y="3929063"/>
          <p14:tracePt t="69051" x="723900" y="3830638"/>
          <p14:tracePt t="69069" x="509588" y="3652838"/>
          <p14:tracePt t="69084" x="473075" y="3598863"/>
          <p14:tracePt t="69101" x="465138" y="3589338"/>
          <p14:tracePt t="69120" x="473075" y="3589338"/>
          <p14:tracePt t="69134" x="482600" y="3581400"/>
          <p14:tracePt t="69151" x="571500" y="3527425"/>
          <p14:tracePt t="69168" x="633413" y="3509963"/>
          <p14:tracePt t="69373" x="660400" y="3500438"/>
          <p14:tracePt t="69384" x="696913" y="3482975"/>
          <p14:tracePt t="69394" x="758825" y="3482975"/>
          <p14:tracePt t="69404" x="803275" y="3482975"/>
          <p14:tracePt t="69417" x="866775" y="3482975"/>
          <p14:tracePt t="69435" x="973138" y="3490913"/>
          <p14:tracePt t="69451" x="1036638" y="3500438"/>
          <p14:tracePt t="69468" x="1196975" y="3527425"/>
          <p14:tracePt t="69485" x="1322388" y="3536950"/>
          <p14:tracePt t="69501" x="1366838" y="3536950"/>
          <p14:tracePt t="69518" x="1490663" y="3544888"/>
          <p14:tracePt t="69536" x="1562100" y="3544888"/>
          <p14:tracePt t="69551" x="1598613" y="3544888"/>
          <p14:tracePt t="69567" x="1660525" y="3544888"/>
          <p14:tracePt t="69584" x="1697038" y="3544888"/>
          <p14:tracePt t="69601" x="1758950" y="3536950"/>
          <p14:tracePt t="69618" x="1822450" y="3527425"/>
          <p14:tracePt t="69634" x="1866900" y="3527425"/>
          <p14:tracePt t="69651" x="1973263" y="3527425"/>
          <p14:tracePt t="69668" x="2081213" y="3527425"/>
          <p14:tracePt t="69684" x="2125663" y="3527425"/>
          <p14:tracePt t="69701" x="2152650" y="3527425"/>
          <p14:tracePt t="69942" x="2143125" y="3527425"/>
          <p14:tracePt t="69952" x="2116138" y="3527425"/>
          <p14:tracePt t="69962" x="2098675" y="3527425"/>
          <p14:tracePt t="69973" x="2071688" y="3527425"/>
          <p14:tracePt t="69984" x="2036763" y="3527425"/>
          <p14:tracePt t="70003" x="1965325" y="3527425"/>
          <p14:tracePt t="70018" x="1938338" y="3517900"/>
          <p14:tracePt t="70035" x="1901825" y="3500438"/>
          <p14:tracePt t="70420" x="1938338" y="3509963"/>
          <p14:tracePt t="70430" x="2000250" y="3517900"/>
          <p14:tracePt t="70439" x="2062163" y="3517900"/>
          <p14:tracePt t="70451" x="2116138" y="3517900"/>
          <p14:tracePt t="70468" x="2187575" y="3490913"/>
          <p14:tracePt t="70485" x="2330450" y="3375025"/>
          <p14:tracePt t="70501" x="2455863" y="3241675"/>
          <p14:tracePt t="70518" x="2509838" y="3152775"/>
          <p14:tracePt t="70534" x="2616200" y="2938463"/>
          <p14:tracePt t="70551" x="2679700" y="2741613"/>
          <p14:tracePt t="70568" x="2705100" y="2670175"/>
          <p14:tracePt t="70584" x="2705100" y="2581275"/>
          <p14:tracePt t="70857" x="2616200" y="2581275"/>
          <p14:tracePt t="70867" x="2598738" y="2581275"/>
          <p14:tracePt t="70877" x="2589213" y="2589213"/>
          <p14:tracePt t="70887" x="2581275" y="2589213"/>
          <p14:tracePt t="70937" x="2589213" y="2589213"/>
          <p14:tracePt t="70947" x="2633663" y="2589213"/>
          <p14:tracePt t="70957" x="2679700" y="2581275"/>
          <p14:tracePt t="70968" x="2732088" y="2571750"/>
          <p14:tracePt t="70984" x="2813050" y="2562225"/>
          <p14:tracePt t="71001" x="3062288" y="2562225"/>
          <p14:tracePt t="71019" x="3465513" y="2562225"/>
          <p14:tracePt t="71035" x="3616325" y="2562225"/>
          <p14:tracePt t="71051" x="3840163" y="2598738"/>
          <p14:tracePt t="71070" x="3956050" y="2598738"/>
          <p14:tracePt t="71084" x="3983038" y="2589213"/>
          <p14:tracePt t="71101" x="4010025" y="2527300"/>
          <p14:tracePt t="71357" x="3589338" y="2500313"/>
          <p14:tracePt t="71364" x="3330575" y="2527300"/>
          <p14:tracePt t="71374" x="2990850" y="2527300"/>
          <p14:tracePt t="71385" x="2679700" y="2527300"/>
          <p14:tracePt t="71402" x="2374900" y="2544763"/>
          <p14:tracePt t="71418" x="2017713" y="2589213"/>
          <p14:tracePt t="71435" x="1938338" y="2589213"/>
          <p14:tracePt t="71476" x="1965325" y="2581275"/>
          <p14:tracePt t="71486" x="2017713" y="2490788"/>
          <p14:tracePt t="71501" x="2089150" y="2446338"/>
          <p14:tracePt t="71790" x="2081213" y="2446338"/>
          <p14:tracePt t="71800" x="1990725" y="2571750"/>
          <p14:tracePt t="71810" x="1857375" y="2741613"/>
          <p14:tracePt t="71822" x="1670050" y="2990850"/>
          <p14:tracePt t="71835" x="1536700" y="3232150"/>
          <p14:tracePt t="71852" x="1357313" y="3509963"/>
          <p14:tracePt t="71869" x="1303338" y="3598863"/>
          <p14:tracePt t="71885" x="1276350" y="3714750"/>
          <p14:tracePt t="71902" x="1295400" y="3751263"/>
          <p14:tracePt t="71918" x="1330325" y="3768725"/>
          <p14:tracePt t="72126" x="1347788" y="3768725"/>
          <p14:tracePt t="72136" x="1384300" y="3768725"/>
          <p14:tracePt t="72146" x="1455738" y="3751263"/>
          <p14:tracePt t="72156" x="1517650" y="3751263"/>
          <p14:tracePt t="72168" x="1625600" y="3751263"/>
          <p14:tracePt t="72187" x="1857375" y="3751263"/>
          <p14:tracePt t="72201" x="1901825" y="3741738"/>
          <p14:tracePt t="72218" x="1955800" y="3687763"/>
          <p14:tracePt t="72278" x="1938338" y="3687763"/>
          <p14:tracePt t="72287" x="1866900" y="3687763"/>
          <p14:tracePt t="72297" x="1731963" y="3660775"/>
          <p14:tracePt t="72308" x="1562100" y="3616325"/>
          <p14:tracePt t="72319" x="1419225" y="3581400"/>
          <p14:tracePt t="72335" x="1258888" y="3554413"/>
          <p14:tracePt t="72352" x="982663" y="3527425"/>
          <p14:tracePt t="72370" x="839788" y="3527425"/>
          <p14:tracePt t="72385" x="785813" y="3527425"/>
          <p14:tracePt t="72402" x="768350" y="3527425"/>
          <p14:tracePt t="72481" x="776288" y="3527425"/>
          <p14:tracePt t="72491" x="795338" y="3527425"/>
          <p14:tracePt t="72502" x="830263" y="3517900"/>
          <p14:tracePt t="72518" x="874713" y="3517900"/>
          <p14:tracePt t="72535" x="1108075" y="3517900"/>
          <p14:tracePt t="72552" x="1411288" y="3536950"/>
          <p14:tracePt t="72568" x="1616075" y="3554413"/>
          <p14:tracePt t="72585" x="1822450" y="3589338"/>
          <p14:tracePt t="72603" x="1965325" y="3616325"/>
          <p14:tracePt t="72619" x="2017713" y="3625850"/>
          <p14:tracePt t="72635" x="2089150" y="3633788"/>
          <p14:tracePt t="72653" x="2116138" y="3633788"/>
          <p14:tracePt t="72755" x="2133600" y="3652838"/>
          <p14:tracePt t="72766" x="2152650" y="3652838"/>
          <p14:tracePt t="72775" x="2160588" y="3652838"/>
          <p14:tracePt t="72787" x="2170113" y="3652838"/>
          <p14:tracePt t="72802" x="2179638" y="3652838"/>
          <p14:tracePt t="72846" x="2170113" y="3652838"/>
          <p14:tracePt t="72856" x="2152650" y="3660775"/>
          <p14:tracePt t="72877" x="2143125" y="3660775"/>
          <p14:tracePt t="72887" x="2098675" y="3670300"/>
          <p14:tracePt t="72904" x="2044700" y="3670300"/>
          <p14:tracePt t="72919" x="1911350" y="3679825"/>
          <p14:tracePt t="72936" x="1857375" y="3697288"/>
          <p14:tracePt t="72952" x="1812925" y="3697288"/>
          <p14:tracePt t="74148" x="1955800" y="3697288"/>
          <p14:tracePt t="74157" x="2071688" y="3697288"/>
          <p14:tracePt t="74169" x="2312988" y="3697288"/>
          <p14:tracePt t="74187" x="2894013" y="3759200"/>
          <p14:tracePt t="74202" x="3205163" y="3857625"/>
          <p14:tracePt t="74219" x="3670300" y="4010025"/>
          <p14:tracePt t="74237" x="3840163" y="4037013"/>
          <p14:tracePt t="74252" x="3894138" y="4010025"/>
          <p14:tracePt t="74269" x="3919538" y="4000500"/>
          <p14:tracePt t="74285" x="3929063" y="3983038"/>
          <p14:tracePt t="74511" x="3911600" y="3973513"/>
          <p14:tracePt t="74521" x="3875088" y="3956050"/>
          <p14:tracePt t="74532" x="3867150" y="3956050"/>
          <p14:tracePt t="74543" x="3857625" y="3946525"/>
          <p14:tracePt t="74553" x="3830638" y="3938588"/>
          <p14:tracePt t="74569" x="3822700" y="3919538"/>
          <p14:tracePt t="74585" x="3795713" y="3894138"/>
          <p14:tracePt t="74603" x="3776663" y="3867150"/>
          <p14:tracePt t="74619" x="3768725" y="3848100"/>
          <p14:tracePt t="74636" x="3768725" y="3822700"/>
          <p14:tracePt t="74654" x="3768725" y="3795713"/>
          <p14:tracePt t="74669" x="3776663" y="3795713"/>
          <p14:tracePt t="74981" x="3670300" y="3795713"/>
          <p14:tracePt t="74989" x="3455988" y="3776663"/>
          <p14:tracePt t="75002" x="3054350" y="3741738"/>
          <p14:tracePt t="75019" x="2347913" y="3724275"/>
          <p14:tracePt t="75036" x="1965325" y="3724275"/>
          <p14:tracePt t="75052" x="1527175" y="3724275"/>
          <p14:tracePt t="75070" x="1366838" y="3724275"/>
          <p14:tracePt t="75086" x="1357313" y="3714750"/>
          <p14:tracePt t="75103" x="1357313" y="3705225"/>
          <p14:tracePt t="75314" x="1438275" y="3679825"/>
          <p14:tracePt t="75325" x="1554163" y="3652838"/>
          <p14:tracePt t="75336" x="1652588" y="3633788"/>
          <p14:tracePt t="75354" x="1768475" y="3608388"/>
          <p14:tracePt t="75369" x="1795463" y="3608388"/>
          <p14:tracePt t="75386" x="1803400" y="3608388"/>
          <p14:tracePt t="75457" x="1803400" y="3598863"/>
          <p14:tracePt t="75497" x="1812925" y="3598863"/>
          <p14:tracePt t="75507" x="1822450" y="3598863"/>
          <p14:tracePt t="75538" x="1830388" y="3598863"/>
          <p14:tracePt t="75648" x="1830388" y="3608388"/>
          <p14:tracePt t="75883" x="1901825" y="3608388"/>
          <p14:tracePt t="75893" x="2009775" y="3608388"/>
          <p14:tracePt t="75904" x="2160588" y="3625850"/>
          <p14:tracePt t="75919" x="2438400" y="3670300"/>
          <p14:tracePt t="75936" x="2786063" y="3786188"/>
          <p14:tracePt t="75954" x="3108325" y="3830638"/>
          <p14:tracePt t="75969" x="3197225" y="3830638"/>
          <p14:tracePt t="75986" x="3375025" y="3857625"/>
          <p14:tracePt t="76005" x="3490913" y="3857625"/>
          <p14:tracePt t="76019" x="3544888" y="3857625"/>
          <p14:tracePt t="76036" x="3581400" y="3840163"/>
          <p14:tracePt t="76052" x="3589338" y="3840163"/>
          <p14:tracePt t="76069" x="3608388" y="3830638"/>
          <p14:tracePt t="76086" x="3616325" y="3830638"/>
          <p14:tracePt t="76329" x="3616325" y="3768725"/>
          <p14:tracePt t="76339" x="3616325" y="3705225"/>
          <p14:tracePt t="76353" x="3616325" y="3625850"/>
          <p14:tracePt t="76370" x="3616325" y="3429000"/>
          <p14:tracePt t="76386" x="3616325" y="3322638"/>
          <p14:tracePt t="76403" x="3616325" y="3241675"/>
          <p14:tracePt t="76422" x="3616325" y="3179763"/>
          <p14:tracePt t="76436" x="3616325" y="3170238"/>
          <p14:tracePt t="76492" x="3608388" y="3170238"/>
          <p14:tracePt t="76513" x="3608388" y="3187700"/>
          <p14:tracePt t="76522" x="3608388" y="3214688"/>
          <p14:tracePt t="76536" x="3608388" y="3259138"/>
          <p14:tracePt t="76553" x="3608388" y="3411538"/>
          <p14:tracePt t="76569" x="3608388" y="3446463"/>
          <p14:tracePt t="76586" x="3608388" y="3536950"/>
          <p14:tracePt t="76604" x="3608388" y="3562350"/>
          <p14:tracePt t="76889" x="3598863" y="3562350"/>
          <p14:tracePt t="76898" x="3589338" y="3562350"/>
          <p14:tracePt t="76909" x="3581400" y="3562350"/>
          <p14:tracePt t="76920" x="3562350" y="3562350"/>
          <p14:tracePt t="76937" x="3536950" y="3562350"/>
          <p14:tracePt t="76953" x="3500438" y="3562350"/>
          <p14:tracePt t="77061" x="3517900" y="3562350"/>
          <p14:tracePt t="77071" x="3554413" y="3562350"/>
          <p14:tracePt t="77080" x="3608388" y="3562350"/>
          <p14:tracePt t="77091" x="3652838" y="3562350"/>
          <p14:tracePt t="77103" x="3714750" y="3562350"/>
          <p14:tracePt t="77120" x="3751263" y="3562350"/>
          <p14:tracePt t="77136" x="3776663" y="3562350"/>
          <p14:tracePt t="78207" x="3679825" y="3679825"/>
          <p14:tracePt t="78223" x="3679825" y="3732213"/>
          <p14:tracePt t="78242" x="3741738" y="3884613"/>
          <p14:tracePt t="78256" x="3830638" y="4062413"/>
          <p14:tracePt t="78270" x="4179888" y="4259263"/>
          <p14:tracePt t="78287" x="4357688" y="4375150"/>
          <p14:tracePt t="78303" x="4714875" y="4537075"/>
          <p14:tracePt t="78320" x="4840288" y="4598988"/>
          <p14:tracePt t="78336" x="4840288" y="4608513"/>
          <p14:tracePt t="78370" x="4822825" y="4625975"/>
          <p14:tracePt t="78387" x="4768850" y="4679950"/>
          <p14:tracePt t="78403" x="4643438" y="4705350"/>
          <p14:tracePt t="78422" x="4500563" y="4724400"/>
          <p14:tracePt t="78436" x="4411663" y="4724400"/>
          <p14:tracePt t="78453" x="4224338" y="4732338"/>
          <p14:tracePt t="78471" x="4133850" y="4741863"/>
          <p14:tracePt t="78486" x="4044950" y="4759325"/>
          <p14:tracePt t="78503" x="4017963" y="4776788"/>
          <p14:tracePt t="78536" x="4010025" y="4776788"/>
          <p14:tracePt t="78696" x="4000500" y="4776788"/>
          <p14:tracePt t="78706" x="3946525" y="4759325"/>
          <p14:tracePt t="78717" x="3894138" y="4751388"/>
          <p14:tracePt t="78726" x="3840163" y="4714875"/>
          <p14:tracePt t="78737" x="3803650" y="4705350"/>
          <p14:tracePt t="78753" x="3776663" y="4705350"/>
          <p14:tracePt t="78770" x="3732213" y="4679950"/>
          <p14:tracePt t="78803" x="3732213" y="4670425"/>
          <p14:tracePt t="78889" x="3741738" y="4670425"/>
          <p14:tracePt t="78899" x="3768725" y="4670425"/>
          <p14:tracePt t="78909" x="3795713" y="4670425"/>
          <p14:tracePt t="78920" x="3822700" y="4670425"/>
          <p14:tracePt t="78937" x="3867150" y="4670425"/>
          <p14:tracePt t="78953" x="3938588" y="4670425"/>
          <p14:tracePt t="78970" x="3983038" y="4670425"/>
          <p14:tracePt t="78987" x="3990975" y="4670425"/>
          <p14:tracePt t="79003" x="4010025" y="4670425"/>
          <p14:tracePt t="79122" x="4017963" y="4670425"/>
          <p14:tracePt t="79132" x="4027488" y="4670425"/>
          <p14:tracePt t="79224" x="4010025" y="4670425"/>
          <p14:tracePt t="79233" x="3965575" y="4660900"/>
          <p14:tracePt t="79244" x="3919538" y="4652963"/>
          <p14:tracePt t="79255" x="3867150" y="4633913"/>
          <p14:tracePt t="79270" x="3830638" y="4616450"/>
          <p14:tracePt t="79287" x="3803650" y="4608513"/>
          <p14:tracePt t="79326" x="3813175" y="4572000"/>
          <p14:tracePt t="79336" x="3848100" y="4518025"/>
          <p14:tracePt t="79345" x="3894138" y="4438650"/>
          <p14:tracePt t="79357" x="3983038" y="4241800"/>
          <p14:tracePt t="79370" x="4044950" y="4125913"/>
          <p14:tracePt t="79387" x="4125913" y="3822700"/>
          <p14:tracePt t="79403" x="4143375" y="3724275"/>
          <p14:tracePt t="79420" x="4143375" y="3633788"/>
          <p14:tracePt t="79437" x="4143375" y="3616325"/>
          <p14:tracePt t="79528" x="4133850" y="3616325"/>
          <p14:tracePt t="79538" x="4098925" y="3616325"/>
          <p14:tracePt t="79548" x="4062413" y="3616325"/>
          <p14:tracePt t="79559" x="4017963" y="3598863"/>
          <p14:tracePt t="79570" x="3990975" y="3581400"/>
          <p14:tracePt t="79587" x="3946525" y="3562350"/>
          <p14:tracePt t="79603" x="3830638" y="3482975"/>
          <p14:tracePt t="79620" x="3724275" y="3438525"/>
          <p14:tracePt t="79637" x="3697288" y="3438525"/>
          <p14:tracePt t="79654" x="3679825" y="3429000"/>
          <p14:tracePt t="79711" x="3660775" y="3429000"/>
          <p14:tracePt t="79721" x="3652838" y="3446463"/>
          <p14:tracePt t="79741" x="3643313" y="3455988"/>
          <p14:tracePt t="79783" x="3643313" y="3465513"/>
          <p14:tracePt t="79823" x="3660775" y="3473450"/>
          <p14:tracePt t="79833" x="3705225" y="3482975"/>
          <p14:tracePt t="79842" x="3768725" y="3509963"/>
          <p14:tracePt t="79854" x="3830638" y="3554413"/>
          <p14:tracePt t="79870" x="3929063" y="3581400"/>
          <p14:tracePt t="79887" x="4214813" y="3724275"/>
          <p14:tracePt t="79904" x="4367213" y="3759200"/>
          <p14:tracePt t="79920" x="4411663" y="3759200"/>
          <p14:tracePt t="79937" x="4527550" y="3759200"/>
          <p14:tracePt t="79955" x="4633913" y="3759200"/>
          <p14:tracePt t="79970" x="4670425" y="3759200"/>
          <p14:tracePt t="79987" x="4732338" y="3705225"/>
          <p14:tracePt t="80004" x="4741863" y="3705225"/>
          <p14:tracePt t="80037" x="4732338" y="3714750"/>
          <p14:tracePt t="80054" x="4687888" y="3714750"/>
          <p14:tracePt t="80070" x="4537075" y="3732213"/>
          <p14:tracePt t="80087" x="4367213" y="3776663"/>
          <p14:tracePt t="80104" x="4251325" y="3795713"/>
          <p14:tracePt t="80121" x="4071938" y="3822700"/>
          <p14:tracePt t="80137" x="4017963" y="3822700"/>
          <p14:tracePt t="80199" x="4027488" y="3822700"/>
          <p14:tracePt t="80220" x="4044950" y="3822700"/>
          <p14:tracePt t="80230" x="4062413" y="3822700"/>
          <p14:tracePt t="80239" x="4089400" y="3822700"/>
          <p14:tracePt t="80254" x="4143375" y="3822700"/>
          <p14:tracePt t="81621" x="2803525" y="4965700"/>
          <p14:tracePt t="81637" x="2670175" y="5303838"/>
          <p14:tracePt t="81654" x="2490788" y="5956300"/>
          <p14:tracePt t="81671" x="2411413" y="6313488"/>
          <p14:tracePt t="81688" x="2401888" y="6394450"/>
          <p14:tracePt t="81723" x="2438400" y="6367463"/>
          <p14:tracePt t="81737" x="2509838" y="6286500"/>
          <p14:tracePt t="81754" x="2652713" y="6153150"/>
          <p14:tracePt t="81772" x="2741613" y="6054725"/>
          <p14:tracePt t="81787" x="2759075" y="6000750"/>
          <p14:tracePt t="81804" x="2786063" y="5983288"/>
          <p14:tracePt t="81837" x="2803525" y="5938838"/>
          <p14:tracePt t="81854" x="2955925" y="5795963"/>
          <p14:tracePt t="81871" x="3062288" y="5697538"/>
          <p14:tracePt t="81887" x="3251200" y="5537200"/>
          <p14:tracePt t="81905" x="3402013" y="5357813"/>
          <p14:tracePt t="81921" x="3455988" y="5313363"/>
          <p14:tracePt t="81937" x="3490913" y="5259388"/>
          <p14:tracePt t="81971" x="3455988" y="5251450"/>
          <p14:tracePt t="81988" x="3384550" y="5224463"/>
          <p14:tracePt t="82006" x="3375025" y="5214938"/>
          <p14:tracePt t="82037" x="3375025" y="5205413"/>
          <p14:tracePt t="82058" x="3375025" y="5187950"/>
          <p14:tracePt t="82071" x="3394075" y="5180013"/>
          <p14:tracePt t="82087" x="3455988" y="5126038"/>
          <p14:tracePt t="82104" x="3500438" y="5081588"/>
          <p14:tracePt t="82121" x="3625850" y="4946650"/>
          <p14:tracePt t="82138" x="3643313" y="4929188"/>
          <p14:tracePt t="82170" x="3643313" y="4938713"/>
          <p14:tracePt t="82190" x="3616325" y="4938713"/>
          <p14:tracePt t="82204" x="3571875" y="4956175"/>
          <p14:tracePt t="82221" x="3490913" y="4973638"/>
          <p14:tracePt t="82240" x="3490913" y="4983163"/>
          <p14:tracePt t="82300" x="3490913" y="4991100"/>
          <p14:tracePt t="82310" x="3517900" y="5000625"/>
          <p14:tracePt t="82322" x="3589338" y="5010150"/>
          <p14:tracePt t="82337" x="3687763" y="5037138"/>
          <p14:tracePt t="82354" x="4133850" y="5116513"/>
          <p14:tracePt t="82372" x="4491038" y="5143500"/>
          <p14:tracePt t="82388" x="4660900" y="5143500"/>
          <p14:tracePt t="82404" x="4830763" y="5116513"/>
          <p14:tracePt t="82422" x="4848225" y="5099050"/>
          <p14:tracePt t="82463" x="4830763" y="5099050"/>
          <p14:tracePt t="82474" x="4803775" y="5108575"/>
          <p14:tracePt t="82488" x="4776788" y="5133975"/>
          <p14:tracePt t="83359" x="3741738" y="5653088"/>
          <p14:tracePt t="83374" x="3527425" y="5840413"/>
          <p14:tracePt t="83391" x="3286125" y="5983288"/>
          <p14:tracePt t="83408" x="3214688" y="6027738"/>
          <p14:tracePt t="83421" x="3197225" y="6027738"/>
          <p14:tracePt t="83439" x="3187700" y="6027738"/>
          <p14:tracePt t="83455" x="3179763" y="6000750"/>
          <p14:tracePt t="83471" x="3170238" y="5795963"/>
          <p14:tracePt t="83489" x="3179763" y="5768975"/>
          <p14:tracePt t="83702" x="3241675" y="5768975"/>
          <p14:tracePt t="83712" x="3303588" y="5768975"/>
          <p14:tracePt t="83723" x="3384550" y="5768975"/>
          <p14:tracePt t="83738" x="3500438" y="5768975"/>
          <p14:tracePt t="83754" x="3714750" y="5751513"/>
          <p14:tracePt t="83773" x="3813175" y="5741988"/>
          <p14:tracePt t="83788" x="3919538" y="5724525"/>
          <p14:tracePt t="83805" x="3956050" y="5724525"/>
          <p14:tracePt t="83838" x="4010025" y="5724525"/>
          <p14:tracePt t="83855" x="4037013" y="5724525"/>
          <p14:tracePt t="83873" x="4062413" y="5724525"/>
          <p14:tracePt t="83888" x="4089400" y="5724525"/>
          <p14:tracePt t="83905" x="4143375" y="5724525"/>
          <p14:tracePt t="83921" x="4160838" y="5724525"/>
          <p14:tracePt t="83938" x="4179888" y="5724525"/>
          <p14:tracePt t="83956" x="4197350" y="5715000"/>
          <p14:tracePt t="84242" x="4108450" y="5732463"/>
          <p14:tracePt t="84250" x="4010025" y="5741988"/>
          <p14:tracePt t="84261" x="3902075" y="5759450"/>
          <p14:tracePt t="84271" x="3795713" y="5768975"/>
          <p14:tracePt t="84288" x="3724275" y="5768975"/>
          <p14:tracePt t="84305" x="3589338" y="5776913"/>
          <p14:tracePt t="84322" x="3536950" y="5776913"/>
          <p14:tracePt t="84338" x="3527425" y="5786438"/>
          <p14:tracePt t="84355" x="3527425" y="5813425"/>
          <p14:tracePt t="84646" x="3536950" y="5813425"/>
          <p14:tracePt t="84657" x="3571875" y="5813425"/>
          <p14:tracePt t="84666" x="3598863" y="5803900"/>
          <p14:tracePt t="84677" x="3643313" y="5795963"/>
          <p14:tracePt t="84688" x="3670300" y="5786438"/>
          <p14:tracePt t="84705" x="3687763" y="5786438"/>
          <p14:tracePt t="84721" x="3697288" y="5786438"/>
          <p14:tracePt t="84758" x="3714750" y="5786438"/>
          <p14:tracePt t="84768" x="3732213" y="5786438"/>
          <p14:tracePt t="84778" x="3751263" y="5786438"/>
          <p14:tracePt t="84789" x="3768725" y="5786438"/>
          <p14:tracePt t="84805" x="3776663" y="5786438"/>
          <p14:tracePt t="84821" x="3813175" y="5786438"/>
          <p14:tracePt t="84839" x="3840163" y="5786438"/>
          <p14:tracePt t="84855" x="3848100" y="5786438"/>
          <p14:tracePt t="84872" x="3867150" y="5786438"/>
          <p14:tracePt t="84890" x="3894138" y="5786438"/>
          <p14:tracePt t="84905" x="3911600" y="5786438"/>
          <p14:tracePt t="84922" x="3956050" y="5786438"/>
          <p14:tracePt t="84938" x="3965575" y="5786438"/>
          <p14:tracePt t="84955" x="3990975" y="5786438"/>
          <p14:tracePt t="84972" x="4010025" y="5786438"/>
          <p14:tracePt t="85012" x="4017963" y="5786438"/>
          <p14:tracePt t="85032" x="4027488" y="5786438"/>
          <p14:tracePt t="85042" x="4037013" y="5786438"/>
          <p14:tracePt t="85055" x="4044950" y="5786438"/>
          <p14:tracePt t="85073" x="4071938" y="5786438"/>
          <p14:tracePt t="85088" x="4081463" y="5786438"/>
          <p14:tracePt t="85105" x="4098925" y="5786438"/>
          <p14:tracePt t="85124" x="4116388" y="5786438"/>
          <p14:tracePt t="85139" x="4125913" y="5786438"/>
          <p14:tracePt t="85155" x="4160838" y="5786438"/>
          <p14:tracePt t="85172" x="4179888" y="5786438"/>
          <p14:tracePt t="85188" x="4205288" y="5776913"/>
          <p14:tracePt t="85205" x="4232275" y="5768975"/>
          <p14:tracePt t="85222" x="4241800" y="5768975"/>
          <p14:tracePt t="85225" x="4251325" y="5768975"/>
          <p14:tracePt t="85238" x="4259263" y="5768975"/>
          <p14:tracePt t="85255" x="4276725" y="5768975"/>
          <p14:tracePt t="85272" x="4286250" y="5768975"/>
          <p14:tracePt t="85499" x="4286250" y="5759450"/>
          <p14:tracePt t="85509" x="4286250" y="5732463"/>
          <p14:tracePt t="85522" x="4268788" y="5680075"/>
          <p14:tracePt t="85540" x="4133850" y="5518150"/>
          <p14:tracePt t="85555" x="3990975" y="5402263"/>
          <p14:tracePt t="85572" x="3776663" y="5295900"/>
          <p14:tracePt t="85590" x="3625850" y="5197475"/>
          <p14:tracePt t="85605" x="3571875" y="5170488"/>
          <p14:tracePt t="85622" x="3465513" y="5116513"/>
          <p14:tracePt t="85638" x="3446463" y="5108575"/>
          <p14:tracePt t="85655" x="3384550" y="5027613"/>
          <p14:tracePt t="85672" x="3357563" y="4956175"/>
          <p14:tracePt t="85688" x="3357563" y="4946650"/>
          <p14:tracePt t="85705" x="3367088" y="4902200"/>
          <p14:tracePt t="85723" x="3429000" y="4857750"/>
          <p14:tracePt t="85739" x="3473450" y="4830763"/>
          <p14:tracePt t="85755" x="3527425" y="4813300"/>
          <p14:tracePt t="85774" x="3581400" y="4813300"/>
          <p14:tracePt t="85788" x="3625850" y="4813300"/>
          <p14:tracePt t="85805" x="3759200" y="4848225"/>
          <p14:tracePt t="85822" x="3857625" y="4884738"/>
          <p14:tracePt t="85838" x="4027488" y="4956175"/>
          <p14:tracePt t="85855" x="4187825" y="4991100"/>
          <p14:tracePt t="85872" x="4286250" y="5018088"/>
          <p14:tracePt t="85889" x="4419600" y="5018088"/>
          <p14:tracePt t="85905" x="4537075" y="4973638"/>
          <p14:tracePt t="85922" x="4598988" y="4946650"/>
          <p14:tracePt t="85939" x="4660900" y="4938713"/>
          <p14:tracePt t="85956" x="4660900" y="4929188"/>
          <p14:tracePt t="85988" x="4518025" y="4902200"/>
          <p14:tracePt t="86007" x="4179888" y="4786313"/>
          <p14:tracePt t="86022" x="3973513" y="4697413"/>
          <p14:tracePt t="86039" x="3536950" y="4483100"/>
          <p14:tracePt t="86055" x="3402013" y="4384675"/>
          <p14:tracePt t="86072" x="3322638" y="4286250"/>
          <p14:tracePt t="86088" x="3322638" y="4268788"/>
          <p14:tracePt t="86105" x="3340100" y="4241800"/>
          <p14:tracePt t="86123" x="3482975" y="4143375"/>
          <p14:tracePt t="86139" x="3679825" y="4071938"/>
          <p14:tracePt t="86155" x="3776663" y="4027488"/>
          <p14:tracePt t="86172" x="3956050" y="3919538"/>
          <p14:tracePt t="86190" x="4071938" y="3830638"/>
          <p14:tracePt t="86205" x="4098925" y="3803650"/>
          <p14:tracePt t="86223" x="4133850" y="3751263"/>
          <p14:tracePt t="86241" x="4170363" y="3527425"/>
          <p14:tracePt t="86255" x="4170363" y="3295650"/>
          <p14:tracePt t="86272" x="4170363" y="2946400"/>
          <p14:tracePt t="86289" x="4170363" y="2847975"/>
          <p14:tracePt t="86305" x="4170363" y="2768600"/>
          <p14:tracePt t="86322" x="4170363" y="2776538"/>
          <p14:tracePt t="86339" x="4170363" y="2795588"/>
          <p14:tracePt t="86355" x="4170363" y="2822575"/>
          <p14:tracePt t="86372" x="4170363" y="2884488"/>
          <p14:tracePt t="86389" x="4187825" y="2946400"/>
          <p14:tracePt t="86406" x="4241800" y="3071813"/>
          <p14:tracePt t="86424" x="4340225" y="3268663"/>
          <p14:tracePt t="86439" x="4394200" y="3348038"/>
          <p14:tracePt t="86456" x="4510088" y="3536950"/>
          <p14:tracePt t="86473" x="4625975" y="3724275"/>
          <p14:tracePt t="86488" x="4643438" y="3741738"/>
          <p14:tracePt t="86506" x="4660900" y="3751263"/>
          <p14:tracePt t="86545" x="4660900" y="3795713"/>
          <p14:tracePt t="86555" x="4633913" y="3848100"/>
          <p14:tracePt t="86566" x="4572000" y="3929063"/>
          <p14:tracePt t="86575" x="4500563" y="4010025"/>
          <p14:tracePt t="86588" x="4411663" y="4143375"/>
          <p14:tracePt t="86606" x="4187825" y="4465638"/>
          <p14:tracePt t="92414" x="4205288" y="4473575"/>
          <p14:tracePt t="92425" x="4241800" y="4483100"/>
          <p14:tracePt t="92435" x="4303713" y="4500563"/>
          <p14:tracePt t="92444" x="4375150" y="4518025"/>
          <p14:tracePt t="92457" x="4473575" y="4527550"/>
          <p14:tracePt t="92475" x="4687888" y="4545013"/>
          <p14:tracePt t="92490" x="4795838" y="4545013"/>
          <p14:tracePt t="92507" x="4919663" y="4537075"/>
          <p14:tracePt t="92523" x="4983163" y="4510088"/>
          <p14:tracePt t="92540" x="5062538" y="4483100"/>
          <p14:tracePt t="92557" x="5116513" y="4456113"/>
          <p14:tracePt t="92573" x="5160963" y="4438650"/>
          <p14:tracePt t="92590" x="5197475" y="4429125"/>
          <p14:tracePt t="92607" x="5251450" y="4429125"/>
          <p14:tracePt t="92623" x="5268913" y="4402138"/>
          <p14:tracePt t="92842" x="5670550" y="4572000"/>
          <p14:tracePt t="92850" x="5894388" y="4589463"/>
          <p14:tracePt t="92861" x="6188075" y="4589463"/>
          <p14:tracePt t="92874" x="6384925" y="4589463"/>
          <p14:tracePt t="92892" x="6769100" y="4510088"/>
          <p14:tracePt t="92907" x="6919913" y="4429125"/>
          <p14:tracePt t="92924" x="7116763" y="4357688"/>
          <p14:tracePt t="92942" x="7205663" y="4313238"/>
          <p14:tracePt t="92957" x="7232650" y="4303713"/>
          <p14:tracePt t="92993" x="7251700" y="4303713"/>
          <p14:tracePt t="93007" x="7269163" y="4303713"/>
          <p14:tracePt t="93024" x="7313613" y="4303713"/>
          <p14:tracePt t="93041" x="7348538" y="4303713"/>
          <p14:tracePt t="93057" x="7375525" y="4313238"/>
          <p14:tracePt t="93268" x="7375525" y="4295775"/>
          <p14:tracePt t="93277" x="7375525" y="4276725"/>
          <p14:tracePt t="93290" x="7375525" y="4259263"/>
          <p14:tracePt t="93309" x="7375525" y="4241800"/>
          <p14:tracePt t="93328" x="7367588" y="4224338"/>
          <p14:tracePt t="93340" x="7367588" y="4197350"/>
          <p14:tracePt t="93359" x="7367588" y="4133850"/>
          <p14:tracePt t="93374" x="7367588" y="4098925"/>
          <p14:tracePt t="93391" x="7402513" y="3990975"/>
          <p14:tracePt t="93409" x="7429500" y="3965575"/>
          <p14:tracePt t="93424" x="7439025" y="3956050"/>
          <p14:tracePt t="93440" x="7456488" y="3938588"/>
          <p14:tracePt t="93457" x="7466013" y="3938588"/>
          <p14:tracePt t="93474" x="7473950" y="3938588"/>
          <p14:tracePt t="93521" x="7466013" y="3938588"/>
          <p14:tracePt t="93532" x="7419975" y="3938588"/>
          <p14:tracePt t="93542" x="7340600" y="3938588"/>
          <p14:tracePt t="93557" x="7242175" y="3938588"/>
          <p14:tracePt t="93574" x="7072313" y="3956050"/>
          <p14:tracePt t="93593" x="7010400" y="3956050"/>
          <p14:tracePt t="93607" x="7000875" y="3956050"/>
          <p14:tracePt t="93917" x="6991350" y="3956050"/>
          <p14:tracePt t="93927" x="6965950" y="3946525"/>
          <p14:tracePt t="93941" x="6919913" y="3938588"/>
          <p14:tracePt t="93958" x="6724650" y="3848100"/>
          <p14:tracePt t="93974" x="6510338" y="3830638"/>
          <p14:tracePt t="93991" x="5875338" y="3714750"/>
          <p14:tracePt t="94008" x="5259388" y="3670300"/>
          <p14:tracePt t="94024" x="5000625" y="3705225"/>
          <p14:tracePt t="94041" x="4527550" y="3714750"/>
          <p14:tracePt t="94059" x="4116388" y="3714750"/>
          <p14:tracePt t="94074" x="3919538" y="3660775"/>
          <p14:tracePt t="94090" x="3697288" y="3616325"/>
          <p14:tracePt t="94107" x="3589338" y="3571875"/>
          <p14:tracePt t="94124" x="3429000" y="3581400"/>
          <p14:tracePt t="94141" x="3340100" y="3616325"/>
          <p14:tracePt t="94404" x="3340100" y="3625850"/>
          <p14:tracePt t="94414" x="3340100" y="3670300"/>
          <p14:tracePt t="94425" x="3340100" y="3741738"/>
          <p14:tracePt t="94441" x="3340100" y="3803650"/>
          <p14:tracePt t="94457" x="3340100" y="3946525"/>
          <p14:tracePt t="94476" x="3340100" y="4152900"/>
          <p14:tracePt t="94491" x="3340100" y="4197350"/>
          <p14:tracePt t="94508" x="3348038" y="4340225"/>
          <p14:tracePt t="94525" x="3375025" y="4429125"/>
          <p14:tracePt t="94752" x="3411538" y="4429125"/>
          <p14:tracePt t="94760" x="3509963" y="4402138"/>
          <p14:tracePt t="94774" x="3625850" y="4375150"/>
          <p14:tracePt t="94791" x="3911600" y="4340225"/>
          <p14:tracePt t="94808" x="4089400" y="4340225"/>
          <p14:tracePt t="94824" x="4465638" y="4357688"/>
          <p14:tracePt t="94841" x="4902200" y="4465638"/>
          <p14:tracePt t="94858" x="5062538" y="4554538"/>
          <p14:tracePt t="94874" x="5510213" y="4633913"/>
          <p14:tracePt t="94893" x="5768975" y="4643438"/>
          <p14:tracePt t="94908" x="5902325" y="4643438"/>
          <p14:tracePt t="94924" x="5973763" y="4625975"/>
          <p14:tracePt t="95168" x="6134100" y="4589463"/>
          <p14:tracePt t="95176" x="6251575" y="4572000"/>
          <p14:tracePt t="95191" x="6375400" y="4562475"/>
          <p14:tracePt t="95207" x="6634163" y="4562475"/>
          <p14:tracePt t="95225" x="6751638" y="4562475"/>
          <p14:tracePt t="95228" x="6902450" y="4562475"/>
          <p14:tracePt t="95241" x="7072313" y="4562475"/>
          <p14:tracePt t="95258" x="7259638" y="4562475"/>
          <p14:tracePt t="95274" x="7340600" y="4562475"/>
          <p14:tracePt t="95291" x="7527925" y="4491038"/>
          <p14:tracePt t="95308" x="7562850" y="4483100"/>
          <p14:tracePt t="95552" x="7562850" y="4446588"/>
          <p14:tracePt t="95562" x="7562850" y="4384675"/>
          <p14:tracePt t="95574" x="7562850" y="4313238"/>
          <p14:tracePt t="95593" x="7562850" y="4205288"/>
          <p14:tracePt t="95608" x="7562850" y="4179888"/>
          <p14:tracePt t="95625" x="7554913" y="4143375"/>
          <p14:tracePt t="95641" x="7554913" y="4133850"/>
          <p14:tracePt t="95674" x="7554913" y="4143375"/>
          <p14:tracePt t="95981" x="7473950" y="4143375"/>
          <p14:tracePt t="95989" x="7375525" y="4098925"/>
          <p14:tracePt t="95999" x="7215188" y="4044950"/>
          <p14:tracePt t="96010" x="7081838" y="3973513"/>
          <p14:tracePt t="96024" x="6848475" y="3875088"/>
          <p14:tracePt t="96041" x="6500813" y="3813175"/>
          <p14:tracePt t="96060" x="6143625" y="3795713"/>
          <p14:tracePt t="96074" x="6000750" y="3795713"/>
          <p14:tracePt t="96091" x="5653088" y="3795713"/>
          <p14:tracePt t="96108" x="5500688" y="3803650"/>
          <p14:tracePt t="96125" x="5276850" y="3867150"/>
          <p14:tracePt t="96417" x="4598988" y="4027488"/>
          <p14:tracePt t="96425" x="4197350" y="3965575"/>
          <p14:tracePt t="96441" x="3795713" y="3902075"/>
          <p14:tracePt t="96458" x="3268663" y="3840163"/>
          <p14:tracePt t="96476" x="3062288" y="3822700"/>
          <p14:tracePt t="96491" x="3009900" y="3803650"/>
          <p14:tracePt t="96508" x="2990850" y="3803650"/>
          <p14:tracePt t="96771" x="3017838" y="3830638"/>
          <p14:tracePt t="96781" x="3054350" y="3911600"/>
          <p14:tracePt t="96791" x="3089275" y="4010025"/>
          <p14:tracePt t="96808" x="3152775" y="4170363"/>
          <p14:tracePt t="96825" x="3259138" y="4419600"/>
          <p14:tracePt t="96842" x="3357563" y="4491038"/>
          <p14:tracePt t="96859" x="3429000" y="4518025"/>
          <p14:tracePt t="96875" x="3633788" y="4545013"/>
          <p14:tracePt t="96892" x="3919538" y="4527550"/>
          <p14:tracePt t="96908" x="4179888" y="4483100"/>
          <p14:tracePt t="96925" x="4768850" y="4394200"/>
          <p14:tracePt t="96944" x="5394325" y="4295775"/>
          <p14:tracePt t="96958" x="5670550" y="4268788"/>
          <p14:tracePt t="96975" x="6108700" y="4197350"/>
          <p14:tracePt t="97250" x="6296025" y="4205288"/>
          <p14:tracePt t="97259" x="6527800" y="4286250"/>
          <p14:tracePt t="97268" x="6786563" y="4322763"/>
          <p14:tracePt t="97278" x="7018338" y="4367213"/>
          <p14:tracePt t="97291" x="7242175" y="4367213"/>
          <p14:tracePt t="97309" x="7491413" y="4367213"/>
          <p14:tracePt t="97325" x="7616825" y="4357688"/>
          <p14:tracePt t="97341" x="7769225" y="4322763"/>
          <p14:tracePt t="97358" x="7831138" y="4313238"/>
          <p14:tracePt t="97623" x="7831138" y="4295775"/>
          <p14:tracePt t="97634" x="7796213" y="4259263"/>
          <p14:tracePt t="97644" x="7742238" y="4187825"/>
          <p14:tracePt t="97659" x="7661275" y="4125913"/>
          <p14:tracePt t="97675" x="7483475" y="3911600"/>
          <p14:tracePt t="97692" x="7412038" y="3776663"/>
          <p14:tracePt t="97708" x="7323138" y="3643313"/>
          <p14:tracePt t="97725" x="7313613" y="3589338"/>
          <p14:tracePt t="97742" x="7313613" y="3571875"/>
          <p14:tracePt t="97758" x="7340600" y="3482975"/>
          <p14:tracePt t="97775" x="7446963" y="3384550"/>
          <p14:tracePt t="98011" x="7419975" y="3384550"/>
          <p14:tracePt t="98019" x="7340600" y="3384550"/>
          <p14:tracePt t="98030" x="7143750" y="3384550"/>
          <p14:tracePt t="98042" x="6724650" y="3411538"/>
          <p14:tracePt t="98059" x="6242050" y="3438525"/>
          <p14:tracePt t="98075" x="5419725" y="3544888"/>
          <p14:tracePt t="98092" x="4759325" y="3633788"/>
          <p14:tracePt t="98110" x="4384675" y="3697288"/>
          <p14:tracePt t="98125" x="4303713" y="3705225"/>
          <p14:tracePt t="98142" x="4205288" y="3705225"/>
          <p14:tracePt t="98158" x="4187825" y="3697288"/>
          <p14:tracePt t="99066" x="4125913" y="3697288"/>
          <p14:tracePt t="99076" x="4044950" y="3705225"/>
          <p14:tracePt t="99092" x="3946525" y="3724275"/>
          <p14:tracePt t="99109" x="3776663" y="3759200"/>
          <p14:tracePt t="99126" x="3660775" y="3803650"/>
          <p14:tracePt t="99142" x="3616325" y="3830638"/>
          <p14:tracePt t="99159" x="3571875" y="3848100"/>
          <p14:tracePt t="99177" x="3554413" y="3884613"/>
          <p14:tracePt t="99192" x="3554413" y="3911600"/>
          <p14:tracePt t="99421" x="3554413" y="3929063"/>
          <p14:tracePt t="99431" x="3554413" y="3956050"/>
          <p14:tracePt t="99442" x="3554413" y="3983038"/>
          <p14:tracePt t="99459" x="3554413" y="4017963"/>
          <p14:tracePt t="99476" x="3554413" y="4071938"/>
          <p14:tracePt t="99492" x="3554413" y="4098925"/>
          <p14:tracePt t="99509" x="3554413" y="4108450"/>
          <p14:tracePt t="99525" x="3554413" y="4116388"/>
          <p14:tracePt t="99542" x="3554413" y="4133850"/>
          <p14:tracePt t="99559" x="3571875" y="4143375"/>
          <p14:tracePt t="99575" x="3705225" y="4187825"/>
          <p14:tracePt t="99594" x="3848100" y="4187825"/>
          <p14:tracePt t="99609" x="3911600" y="4179888"/>
          <p14:tracePt t="99626" x="4027488" y="4143375"/>
          <p14:tracePt t="99643" x="4081463" y="4143375"/>
          <p14:tracePt t="99659" x="4205288" y="4125913"/>
          <p14:tracePt t="99676" x="4330700" y="4125913"/>
          <p14:tracePt t="99692" x="4402138" y="4125913"/>
          <p14:tracePt t="99709" x="4554538" y="4125913"/>
          <p14:tracePt t="99726" x="4724400" y="4125913"/>
          <p14:tracePt t="99742" x="4795838" y="4143375"/>
          <p14:tracePt t="99759" x="4946650" y="4187825"/>
          <p14:tracePt t="99776" x="5072063" y="4241800"/>
          <p14:tracePt t="99792" x="5126038" y="4259263"/>
          <p14:tracePt t="99809" x="5170488" y="4259263"/>
          <p14:tracePt t="100053" x="5205413" y="4224338"/>
          <p14:tracePt t="100061" x="5295900" y="4214813"/>
          <p14:tracePt t="100075" x="5394325" y="4205288"/>
          <p14:tracePt t="100092" x="5608638" y="4197350"/>
          <p14:tracePt t="100109" x="5724525" y="4197350"/>
          <p14:tracePt t="100126" x="5929313" y="4197350"/>
          <p14:tracePt t="100142" x="6143625" y="4197350"/>
          <p14:tracePt t="100159" x="6251575" y="4205288"/>
          <p14:tracePt t="100176" x="6456363" y="4251325"/>
          <p14:tracePt t="100193" x="6661150" y="4295775"/>
          <p14:tracePt t="100209" x="6751638" y="4340225"/>
          <p14:tracePt t="100226" x="6875463" y="4357688"/>
          <p14:tracePt t="100528" x="6902450" y="4357688"/>
          <p14:tracePt t="100537" x="6938963" y="4348163"/>
          <p14:tracePt t="100548" x="6965950" y="4340225"/>
          <p14:tracePt t="100559" x="6991350" y="4322763"/>
          <p14:tracePt t="100576" x="7018338" y="4303713"/>
          <p14:tracePt t="100592" x="7081838" y="4251325"/>
          <p14:tracePt t="100609" x="7108825" y="4214813"/>
          <p14:tracePt t="100626" x="7134225" y="4205288"/>
          <p14:tracePt t="100642" x="7143750" y="4187825"/>
          <p14:tracePt t="100711" x="7153275" y="4143375"/>
          <p14:tracePt t="100721" x="7170738" y="4089400"/>
          <p14:tracePt t="100731" x="7188200" y="4062413"/>
          <p14:tracePt t="100742" x="7197725" y="4054475"/>
          <p14:tracePt t="102427" x="6724650" y="4000500"/>
          <p14:tracePt t="102437" x="6697663" y="3990975"/>
          <p14:tracePt t="102446" x="6670675" y="3956050"/>
          <p14:tracePt t="102548" x="6653213" y="3956050"/>
          <p14:tracePt t="102558" x="6616700" y="3946525"/>
          <p14:tracePt t="102568" x="6545263" y="3946525"/>
          <p14:tracePt t="102579" x="6456363" y="3938588"/>
          <p14:tracePt t="102593" x="6367463" y="3938588"/>
          <p14:tracePt t="102610" x="6089650" y="3929063"/>
          <p14:tracePt t="102627" x="5919788" y="3929063"/>
          <p14:tracePt t="102644" x="5500688" y="3929063"/>
          <p14:tracePt t="102661" x="5116513" y="3929063"/>
          <p14:tracePt t="102677" x="4884738" y="3902075"/>
          <p14:tracePt t="102694" x="4608513" y="3875088"/>
          <p14:tracePt t="102711" x="4394200" y="3848100"/>
          <p14:tracePt t="102727" x="4348163" y="3840163"/>
          <p14:tracePt t="102743" x="4330700" y="3830638"/>
          <p14:tracePt t="102771" x="4348163" y="3830638"/>
          <p14:tracePt t="102782" x="4367213" y="3840163"/>
          <p14:tracePt t="102793" x="4402138" y="388461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conjunctive normal form (CCNF)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26023"/>
            <a:ext cx="8228012" cy="17058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 smtClean="0"/>
              <a:t>CCNF </a:t>
            </a:r>
            <a:r>
              <a:rPr lang="en-US" dirty="0"/>
              <a:t>is an algorithm of reconstructing a Boolean function from its truth table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 smtClean="0"/>
              <a:t>Take </a:t>
            </a:r>
            <a:r>
              <a:rPr lang="en-US" dirty="0"/>
              <a:t>lines with ‘0’ only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/>
              <a:t>Make disjunction on all variables in line with correct sign</a:t>
            </a:r>
          </a:p>
          <a:p>
            <a:pPr marL="757238" lvl="2" indent="-342900">
              <a:spcBef>
                <a:spcPts val="400"/>
              </a:spcBef>
              <a:buFont typeface="Arial" pitchFamily="34" charset="0"/>
              <a:buChar char="•"/>
            </a:pPr>
            <a:r>
              <a:rPr lang="en-US" dirty="0"/>
              <a:t>Conjunct expressions</a:t>
            </a: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228628"/>
              </p:ext>
            </p:extLst>
          </p:nvPr>
        </p:nvGraphicFramePr>
        <p:xfrm>
          <a:off x="462140" y="2873217"/>
          <a:ext cx="22725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 bwMode="auto">
          <a:xfrm flipH="1">
            <a:off x="2743200" y="3576157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flipH="1">
            <a:off x="2733675" y="4013946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 flipH="1">
            <a:off x="2733675" y="5083603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flipH="1">
            <a:off x="2743200" y="5820604"/>
            <a:ext cx="548640" cy="36576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900" y="3583777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x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+</a:t>
            </a:r>
            <a:r>
              <a:rPr lang="en-US" dirty="0" smtClean="0">
                <a:latin typeface="+mj-lt"/>
              </a:rPr>
              <a:t> y + </a:t>
            </a:r>
            <a:r>
              <a:rPr lang="en-US" dirty="0">
                <a:latin typeface="+mj-lt"/>
              </a:rPr>
              <a:t>!</a:t>
            </a:r>
            <a:r>
              <a:rPr lang="en-US" dirty="0" smtClean="0">
                <a:latin typeface="+mj-lt"/>
              </a:rPr>
              <a:t>z</a:t>
            </a:r>
            <a:endParaRPr lang="ru-RU" dirty="0" err="1" smtClean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75660" y="4025375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x </a:t>
            </a:r>
            <a:r>
              <a:rPr lang="en-US" dirty="0">
                <a:latin typeface="+mj-lt"/>
              </a:rPr>
              <a:t>+</a:t>
            </a:r>
            <a:r>
              <a:rPr lang="en-US" dirty="0" smtClean="0">
                <a:latin typeface="+mj-lt"/>
              </a:rPr>
              <a:t> !y + z</a:t>
            </a:r>
            <a:endParaRPr lang="ru-RU" dirty="0" err="1" smtClean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81373" y="5110868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!x </a:t>
            </a:r>
            <a:r>
              <a:rPr lang="en-US" dirty="0">
                <a:latin typeface="+mj-lt"/>
              </a:rPr>
              <a:t>+</a:t>
            </a:r>
            <a:r>
              <a:rPr lang="en-US" dirty="0" smtClean="0">
                <a:latin typeface="+mj-lt"/>
              </a:rPr>
              <a:t> y + !z</a:t>
            </a:r>
            <a:endParaRPr lang="ru-RU" dirty="0" err="1" smtClean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90900" y="5832148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!x 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+ !y 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+ !z</a:t>
            </a:r>
            <a:endParaRPr lang="ru-RU" dirty="0" err="1" smtClean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38525" y="4493652"/>
            <a:ext cx="5743575" cy="505068"/>
            <a:chOff x="3495674" y="3438525"/>
            <a:chExt cx="5743575" cy="50506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3495674" y="3438525"/>
              <a:ext cx="4912995" cy="505068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anose="020B0504020202020204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5674" y="3512683"/>
              <a:ext cx="5743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F = (</a:t>
              </a:r>
              <a:r>
                <a:rPr lang="en-US" dirty="0">
                  <a:latin typeface="+mj-lt"/>
                </a:rPr>
                <a:t>x + y + !</a:t>
              </a:r>
              <a:r>
                <a:rPr lang="en-US" dirty="0" smtClean="0">
                  <a:latin typeface="+mj-lt"/>
                </a:rPr>
                <a:t>z)(</a:t>
              </a:r>
              <a:r>
                <a:rPr lang="en-US" dirty="0">
                  <a:latin typeface="+mj-lt"/>
                </a:rPr>
                <a:t>x + !y + </a:t>
              </a:r>
              <a:r>
                <a:rPr lang="en-US" dirty="0" smtClean="0">
                  <a:latin typeface="+mj-lt"/>
                </a:rPr>
                <a:t>z)(</a:t>
              </a:r>
              <a:r>
                <a:rPr lang="en-US" dirty="0">
                  <a:latin typeface="+mj-lt"/>
                </a:rPr>
                <a:t>!x + y + !</a:t>
              </a:r>
              <a:r>
                <a:rPr lang="en-US" dirty="0" smtClean="0">
                  <a:latin typeface="+mj-lt"/>
                </a:rPr>
                <a:t>z)(</a:t>
              </a:r>
              <a:r>
                <a:rPr lang="en-US" dirty="0">
                  <a:latin typeface="+mj-lt"/>
                </a:rPr>
                <a:t>!x  + !y  + !</a:t>
              </a:r>
              <a:r>
                <a:rPr lang="en-US" dirty="0" smtClean="0">
                  <a:latin typeface="+mj-lt"/>
                </a:rPr>
                <a:t>z)</a:t>
              </a:r>
              <a:endParaRPr lang="ru-RU" dirty="0" err="1" smtClean="0">
                <a:latin typeface="+mj-lt"/>
              </a:endParaRP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9069590"/>
      </p:ext>
    </p:extLst>
  </p:cSld>
  <p:clrMapOvr>
    <a:masterClrMapping/>
  </p:clrMapOvr>
  <p:transition advTm="1031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31" grpId="0" animBg="1"/>
      <p:bldP spid="31" grpId="1" animBg="1"/>
      <p:bldP spid="33" grpId="0" animBg="1"/>
      <p:bldP spid="33" grpId="1" animBg="1"/>
      <p:bldP spid="36" grpId="0" animBg="1"/>
      <p:bldP spid="36" grpId="1" animBg="1"/>
      <p:bldP spid="12" grpId="0"/>
      <p:bldP spid="12" grpId="1"/>
      <p:bldP spid="38" grpId="0"/>
      <p:bldP spid="38" grpId="1"/>
      <p:bldP spid="39" grpId="0"/>
      <p:bldP spid="39" grpId="1"/>
      <p:bldP spid="40" grpId="0"/>
      <p:bldP spid="40" grpId="1"/>
    </p:bldLst>
  </p:timing>
  <p:extLst mod="1">
    <p:ext uri="{3A86A75C-4F4B-4683-9AE1-C65F6400EC91}">
      <p14:laserTraceLst xmlns:p14="http://schemas.microsoft.com/office/powerpoint/2010/main">
        <p14:tracePtLst>
          <p14:tracePt t="13782" x="3608388" y="3884613"/>
          <p14:tracePt t="13790" x="3411538" y="3884613"/>
          <p14:tracePt t="13802" x="3170238" y="3884613"/>
          <p14:tracePt t="13820" x="2911475" y="3857625"/>
          <p14:tracePt t="13835" x="2795588" y="3795713"/>
          <p14:tracePt t="13852" x="2616200" y="3759200"/>
          <p14:tracePt t="13870" x="2554288" y="3732213"/>
          <p14:tracePt t="13942" x="2544763" y="3732213"/>
          <p14:tracePt t="13952" x="2536825" y="3732213"/>
          <p14:tracePt t="13962" x="2517775" y="3732213"/>
          <p14:tracePt t="13972" x="2482850" y="3732213"/>
          <p14:tracePt t="13985" x="2455863" y="3732213"/>
          <p14:tracePt t="14003" x="2393950" y="3732213"/>
          <p14:tracePt t="14019" x="2384425" y="3732213"/>
          <p14:tracePt t="14104" x="2393950" y="3732213"/>
          <p14:tracePt t="14114" x="2411413" y="3732213"/>
          <p14:tracePt t="14124" x="2438400" y="3732213"/>
          <p14:tracePt t="14136" x="2465388" y="3732213"/>
          <p14:tracePt t="14152" x="2482850" y="3732213"/>
          <p14:tracePt t="14169" x="2527300" y="3732213"/>
          <p14:tracePt t="14185" x="2554288" y="3732213"/>
          <p14:tracePt t="14202" x="2571750" y="3732213"/>
          <p14:tracePt t="14219" x="2608263" y="3741738"/>
          <p14:tracePt t="14237" x="2652713" y="3768725"/>
          <p14:tracePt t="14253" x="2660650" y="3768725"/>
          <p14:tracePt t="14269" x="2679700" y="3768725"/>
          <p14:tracePt t="14389" x="2679700" y="3776663"/>
          <p14:tracePt t="14450" x="2670175" y="3776663"/>
          <p14:tracePt t="14460" x="2652713" y="3776663"/>
          <p14:tracePt t="14471" x="2608263" y="3776663"/>
          <p14:tracePt t="14486" x="2544763" y="3776663"/>
          <p14:tracePt t="14503" x="2428875" y="3776663"/>
          <p14:tracePt t="14520" x="2303463" y="3759200"/>
          <p14:tracePt t="14536" x="2268538" y="3751263"/>
          <p14:tracePt t="14552" x="2179638" y="3751263"/>
          <p14:tracePt t="14569" x="2133600" y="3751263"/>
          <p14:tracePt t="14585" x="2000250" y="3751263"/>
          <p14:tracePt t="14602" x="1795463" y="3751263"/>
          <p14:tracePt t="14619" x="1687513" y="3786188"/>
          <p14:tracePt t="14636" x="1446213" y="3813175"/>
          <p14:tracePt t="14653" x="1044575" y="3875088"/>
          <p14:tracePt t="14669" x="839788" y="3894138"/>
          <p14:tracePt t="14686" x="473075" y="3946525"/>
          <p14:tracePt t="14704" x="330200" y="3983038"/>
          <p14:tracePt t="14719" x="285750" y="3990975"/>
          <p14:tracePt t="14736" x="285750" y="4000500"/>
          <p14:tracePt t="14775" x="339725" y="4000500"/>
          <p14:tracePt t="14785" x="411163" y="3990975"/>
          <p14:tracePt t="14795" x="509588" y="3983038"/>
          <p14:tracePt t="14806" x="741363" y="3973513"/>
          <p14:tracePt t="14819" x="1000125" y="3929063"/>
          <p14:tracePt t="14836" x="1500188" y="3884613"/>
          <p14:tracePt t="14852" x="1751013" y="3884613"/>
          <p14:tracePt t="14869" x="2133600" y="3884613"/>
          <p14:tracePt t="14887" x="2339975" y="3884613"/>
          <p14:tracePt t="14902" x="2384425" y="3894138"/>
          <p14:tracePt t="14919" x="2401888" y="3894138"/>
          <p14:tracePt t="14938" x="2401888" y="3902075"/>
          <p14:tracePt t="14953" x="2419350" y="3919538"/>
          <p14:tracePt t="20869" x="2446338" y="4037013"/>
          <p14:tracePt t="20878" x="2455863" y="4357688"/>
          <p14:tracePt t="20890" x="2482850" y="4608513"/>
          <p14:tracePt t="20904" x="2500313" y="5126038"/>
          <p14:tracePt t="20921" x="2517775" y="5545138"/>
          <p14:tracePt t="20937" x="2527300" y="5768975"/>
          <p14:tracePt t="20954" x="2571750" y="6054725"/>
          <p14:tracePt t="20970" x="2608263" y="6215063"/>
          <p14:tracePt t="20988" x="2625725" y="6303963"/>
          <p14:tracePt t="21004" x="2633663" y="6340475"/>
          <p14:tracePt t="21021" x="2643188" y="6340475"/>
          <p14:tracePt t="21037" x="2660650" y="6340475"/>
          <p14:tracePt t="21244" x="2660650" y="6323013"/>
          <p14:tracePt t="21254" x="2687638" y="6205538"/>
          <p14:tracePt t="21264" x="2768600" y="5911850"/>
          <p14:tracePt t="21274" x="2840038" y="5670550"/>
          <p14:tracePt t="21287" x="2928938" y="5099050"/>
          <p14:tracePt t="21306" x="2990850" y="4500563"/>
          <p14:tracePt t="21321" x="2990850" y="4357688"/>
          <p14:tracePt t="21337" x="2990850" y="4224338"/>
          <p14:tracePt t="21355" x="2982913" y="4160838"/>
          <p14:tracePt t="21371" x="2911475" y="4062413"/>
          <p14:tracePt t="21387" x="2874963" y="4010025"/>
          <p14:tracePt t="21405" x="2867025" y="4010025"/>
          <p14:tracePt t="21420" x="2786063" y="4000500"/>
          <p14:tracePt t="21437" x="2679700" y="4071938"/>
          <p14:tracePt t="21454" x="2633663" y="4143375"/>
          <p14:tracePt t="21471" x="2562225" y="4394200"/>
          <p14:tracePt t="21488" x="2536825" y="4894263"/>
          <p14:tracePt t="21504" x="2536825" y="5027613"/>
          <p14:tracePt t="21521" x="2571750" y="5465763"/>
          <p14:tracePt t="21539" x="2652713" y="5715000"/>
          <p14:tracePt t="21554" x="2759075" y="5902325"/>
          <p14:tracePt t="21571" x="2982913" y="6116638"/>
          <p14:tracePt t="21762" x="2965450" y="6116638"/>
          <p14:tracePt t="21773" x="2919413" y="6116638"/>
          <p14:tracePt t="21782" x="2847975" y="6116638"/>
          <p14:tracePt t="21792" x="2768600" y="6116638"/>
          <p14:tracePt t="21804" x="2652713" y="6116638"/>
          <p14:tracePt t="21821" x="2571750" y="6116638"/>
          <p14:tracePt t="21837" x="2428875" y="6143625"/>
          <p14:tracePt t="21854" x="2401888" y="6143625"/>
          <p14:tracePt t="21895" x="2428875" y="6134100"/>
          <p14:tracePt t="21904" x="2482850" y="6072188"/>
          <p14:tracePt t="21915" x="2571750" y="6018213"/>
          <p14:tracePt t="21925" x="2697163" y="5965825"/>
          <p14:tracePt t="21937" x="2803525" y="5911850"/>
          <p14:tracePt t="21955" x="2901950" y="5902325"/>
          <p14:tracePt t="21971" x="2911475" y="5911850"/>
          <p14:tracePt t="21988" x="2955925" y="5965825"/>
          <p14:tracePt t="22005" x="2973388" y="5983288"/>
          <p14:tracePt t="22046" x="2965450" y="5991225"/>
          <p14:tracePt t="22056" x="2919413" y="6000750"/>
          <p14:tracePt t="22071" x="2867025" y="6000750"/>
          <p14:tracePt t="22087" x="2705100" y="6018213"/>
          <p14:tracePt t="22104" x="2633663" y="6027738"/>
          <p14:tracePt t="22121" x="2482850" y="6045200"/>
          <p14:tracePt t="22138" x="2411413" y="6062663"/>
          <p14:tracePt t="22154" x="2411413" y="6072188"/>
          <p14:tracePt t="22199" x="2428875" y="6072188"/>
          <p14:tracePt t="22209" x="2473325" y="6072188"/>
          <p14:tracePt t="22221" x="2536825" y="6081713"/>
          <p14:tracePt t="22240" x="2616200" y="6081713"/>
          <p14:tracePt t="22254" x="2652713" y="6081713"/>
          <p14:tracePt t="22271" x="2679700" y="6081713"/>
          <p14:tracePt t="22304" x="2687638" y="6081713"/>
          <p14:tracePt t="22322" x="2687638" y="6089650"/>
          <p14:tracePt t="22565" x="2660650" y="6089650"/>
          <p14:tracePt t="22574" x="2633663" y="6089650"/>
          <p14:tracePt t="22587" x="2581275" y="6072188"/>
          <p14:tracePt t="22605" x="2490788" y="6027738"/>
          <p14:tracePt t="22621" x="2473325" y="6027738"/>
          <p14:tracePt t="22666" x="2473325" y="6037263"/>
          <p14:tracePt t="22686" x="2465388" y="6045200"/>
          <p14:tracePt t="22696" x="2455863" y="6072188"/>
          <p14:tracePt t="22706" x="2446338" y="6089650"/>
          <p14:tracePt t="22721" x="2446338" y="6099175"/>
          <p14:tracePt t="22738" x="2446338" y="6143625"/>
          <p14:tracePt t="22754" x="2446338" y="6161088"/>
          <p14:tracePt t="22788" x="2509838" y="6170613"/>
          <p14:tracePt t="22804" x="2554288" y="6170613"/>
          <p14:tracePt t="22821" x="2633663" y="6134100"/>
          <p14:tracePt t="22839" x="2687638" y="6037263"/>
          <p14:tracePt t="22855" x="2697163" y="5956300"/>
          <p14:tracePt t="22871" x="2697163" y="5813425"/>
          <p14:tracePt t="22890" x="2643188" y="5741988"/>
          <p14:tracePt t="22904" x="2581275" y="5724525"/>
          <p14:tracePt t="22921" x="2411413" y="5715000"/>
          <p14:tracePt t="22939" x="2303463" y="5724525"/>
          <p14:tracePt t="22955" x="2276475" y="5741988"/>
          <p14:tracePt t="22971" x="2214563" y="5830888"/>
          <p14:tracePt t="22988" x="2214563" y="5857875"/>
          <p14:tracePt t="23005" x="2205038" y="5919788"/>
          <p14:tracePt t="23022" x="2205038" y="5983288"/>
          <p14:tracePt t="23038" x="2214563" y="6010275"/>
          <p14:tracePt t="23042" x="2251075" y="6037263"/>
          <p14:tracePt t="23054" x="2276475" y="6054725"/>
          <p14:tracePt t="23073" x="2374900" y="6062663"/>
          <p14:tracePt t="23088" x="2438400" y="6054725"/>
          <p14:tracePt t="23105" x="2536825" y="5983288"/>
          <p14:tracePt t="23326" x="2465388" y="5983288"/>
          <p14:tracePt t="23336" x="2366963" y="5983288"/>
          <p14:tracePt t="23346" x="2259013" y="5983288"/>
          <p14:tracePt t="23357" x="2133600" y="5983288"/>
          <p14:tracePt t="23371" x="1955800" y="5983288"/>
          <p14:tracePt t="23388" x="1679575" y="5983288"/>
          <p14:tracePt t="23405" x="1544638" y="5983288"/>
          <p14:tracePt t="23421" x="1411288" y="5983288"/>
          <p14:tracePt t="23438" x="1384300" y="5983288"/>
          <p14:tracePt t="23489" x="1419225" y="5973763"/>
          <p14:tracePt t="23499" x="1517650" y="5965825"/>
          <p14:tracePt t="23509" x="1670050" y="5938838"/>
          <p14:tracePt t="23521" x="1847850" y="5929313"/>
          <p14:tracePt t="23540" x="2241550" y="5911850"/>
          <p14:tracePt t="23555" x="2347913" y="5902325"/>
          <p14:tracePt t="23571" x="2536825" y="5875338"/>
          <p14:tracePt t="23590" x="2633663" y="5857875"/>
          <p14:tracePt t="23605" x="2652713" y="5857875"/>
          <p14:tracePt t="23621" x="2660650" y="5857875"/>
          <p14:tracePt t="23671" x="2652713" y="5867400"/>
          <p14:tracePt t="23681" x="2616200" y="5867400"/>
          <p14:tracePt t="23691" x="2554288" y="5902325"/>
          <p14:tracePt t="23705" x="2473325" y="5938838"/>
          <p14:tracePt t="23722" x="2268538" y="5991225"/>
          <p14:tracePt t="23738" x="2133600" y="6027738"/>
          <p14:tracePt t="23755" x="1901825" y="6099175"/>
          <p14:tracePt t="23774" x="1714500" y="6116638"/>
          <p14:tracePt t="23788" x="1643063" y="6126163"/>
          <p14:tracePt t="23805" x="1589088" y="6126163"/>
          <p14:tracePt t="23853" x="1608138" y="6116638"/>
          <p14:tracePt t="23864" x="1643063" y="6099175"/>
          <p14:tracePt t="23874" x="1731963" y="6054725"/>
          <p14:tracePt t="23888" x="1847850" y="6000750"/>
          <p14:tracePt t="23905" x="2312988" y="5867400"/>
          <p14:tracePt t="23922" x="2517775" y="5840413"/>
          <p14:tracePt t="23938" x="2982913" y="5822950"/>
          <p14:tracePt t="23955" x="3303588" y="5822950"/>
          <p14:tracePt t="23971" x="3419475" y="5813425"/>
          <p14:tracePt t="24778" x="3394075" y="5813425"/>
          <p14:tracePt t="24788" x="3348038" y="5813425"/>
          <p14:tracePt t="24798" x="3276600" y="5813425"/>
          <p14:tracePt t="24808" x="3179763" y="5803900"/>
          <p14:tracePt t="24821" x="3062288" y="5795963"/>
          <p14:tracePt t="24839" x="2840038" y="5795963"/>
          <p14:tracePt t="24855" x="2751138" y="5795963"/>
          <p14:tracePt t="24872" x="2608263" y="5803900"/>
          <p14:tracePt t="24890" x="2536825" y="5822950"/>
          <p14:tracePt t="24905" x="2527300" y="5830888"/>
          <p14:tracePt t="24922" x="2527300" y="5840413"/>
          <p14:tracePt t="24939" x="2527300" y="5857875"/>
          <p14:tracePt t="25194" x="2509838" y="5875338"/>
          <p14:tracePt t="25204" x="2490788" y="5902325"/>
          <p14:tracePt t="25215" x="2465388" y="5956300"/>
          <p14:tracePt t="25225" x="2446338" y="6010275"/>
          <p14:tracePt t="25239" x="2428875" y="6099175"/>
          <p14:tracePt t="25255" x="2419350" y="6215063"/>
          <p14:tracePt t="25272" x="2419350" y="6251575"/>
          <p14:tracePt t="25288" x="2419350" y="6286500"/>
          <p14:tracePt t="25322" x="2428875" y="6286500"/>
          <p14:tracePt t="25338" x="2517775" y="6276975"/>
          <p14:tracePt t="25357" x="2616200" y="6153150"/>
          <p14:tracePt t="25372" x="2660650" y="6108700"/>
          <p14:tracePt t="25388" x="2732088" y="5983288"/>
          <p14:tracePt t="25405" x="2741613" y="5956300"/>
          <p14:tracePt t="25422" x="2751138" y="5938838"/>
          <p14:tracePt t="25439" x="2741613" y="5919788"/>
          <p14:tracePt t="25455" x="2705100" y="5911850"/>
          <p14:tracePt t="25472" x="2598738" y="5911850"/>
          <p14:tracePt t="25489" x="2473325" y="5919788"/>
          <p14:tracePt t="25505" x="2446338" y="5938838"/>
          <p14:tracePt t="25522" x="2411413" y="5965825"/>
          <p14:tracePt t="25539" x="2411413" y="5973763"/>
          <p14:tracePt t="25555" x="2411413" y="5983288"/>
          <p14:tracePt t="25572" x="2411413" y="6010275"/>
          <p14:tracePt t="25783" x="2446338" y="5946775"/>
          <p14:tracePt t="25794" x="2527300" y="5848350"/>
          <p14:tracePt t="25805" x="2660650" y="5589588"/>
          <p14:tracePt t="25824" x="2955925" y="4751388"/>
          <p14:tracePt t="25838" x="3044825" y="4205288"/>
          <p14:tracePt t="25855" x="3081338" y="3286125"/>
          <p14:tracePt t="26181" x="3000375" y="3295650"/>
          <p14:tracePt t="26190" x="2982913" y="3295650"/>
          <p14:tracePt t="26199" x="2965450" y="3295650"/>
          <p14:tracePt t="26210" x="2938463" y="3268663"/>
          <p14:tracePt t="26222" x="2874963" y="3170238"/>
          <p14:tracePt t="26240" x="2643188" y="2419350"/>
          <p14:tracePt t="26256" x="2571750" y="2197100"/>
          <p14:tracePt t="26272" x="2438400" y="2036763"/>
          <p14:tracePt t="26291" x="2286000" y="1965325"/>
          <p14:tracePt t="26305" x="2125663" y="1911350"/>
          <p14:tracePt t="26322" x="1812925" y="1847850"/>
          <p14:tracePt t="26339" x="1704975" y="1830388"/>
          <p14:tracePt t="26355" x="1500188" y="1785938"/>
          <p14:tracePt t="26372" x="1384300" y="1741488"/>
          <p14:tracePt t="26389" x="1330325" y="1714500"/>
          <p14:tracePt t="26405" x="1303338" y="1670050"/>
          <p14:tracePt t="26424" x="1295400" y="1581150"/>
          <p14:tracePt t="26439" x="1312863" y="1428750"/>
          <p14:tracePt t="26455" x="1438275" y="1196975"/>
          <p14:tracePt t="26474" x="1517650" y="1098550"/>
          <p14:tracePt t="26489" x="1544638" y="1089025"/>
          <p14:tracePt t="26505" x="1616075" y="1081088"/>
          <p14:tracePt t="26522" x="1660525" y="1081088"/>
          <p14:tracePt t="26539" x="1776413" y="1089025"/>
          <p14:tracePt t="26555" x="1866900" y="1116013"/>
          <p14:tracePt t="26572" x="1874838" y="1116013"/>
          <p14:tracePt t="26589" x="1884363" y="1116013"/>
          <p14:tracePt t="26606" x="1928813" y="1108075"/>
          <p14:tracePt t="26622" x="1990725" y="1071563"/>
          <p14:tracePt t="26639" x="2179638" y="946150"/>
          <p14:tracePt t="26839" x="2214563" y="928688"/>
          <p14:tracePt t="26850" x="2286000" y="911225"/>
          <p14:tracePt t="26860" x="2366963" y="893763"/>
          <p14:tracePt t="26872" x="2517775" y="857250"/>
          <p14:tracePt t="26891" x="2813050" y="812800"/>
          <p14:tracePt t="26905" x="2874963" y="803275"/>
          <p14:tracePt t="26922" x="2884488" y="795338"/>
          <p14:tracePt t="26951" x="2867025" y="795338"/>
          <p14:tracePt t="26962" x="2803525" y="795338"/>
          <p14:tracePt t="26972" x="2705100" y="803275"/>
          <p14:tracePt t="26990" x="2544763" y="803275"/>
          <p14:tracePt t="27006" x="2160588" y="785813"/>
          <p14:tracePt t="27022" x="1919288" y="758825"/>
          <p14:tracePt t="27039" x="1884363" y="750888"/>
          <p14:tracePt t="27044" x="1874838" y="750888"/>
          <p14:tracePt t="27055" x="1874838" y="741363"/>
          <p14:tracePt t="27074" x="1884363" y="741363"/>
          <p14:tracePt t="27089" x="1901825" y="741363"/>
          <p14:tracePt t="27105" x="2160588" y="704850"/>
          <p14:tracePt t="27124" x="2955925" y="704850"/>
          <p14:tracePt t="27139" x="3357563" y="768350"/>
          <p14:tracePt t="27156" x="3929063" y="901700"/>
          <p14:tracePt t="27172" x="4062413" y="938213"/>
          <p14:tracePt t="27189" x="4187825" y="990600"/>
          <p14:tracePt t="27205" x="4232275" y="1098550"/>
          <p14:tracePt t="27222" x="4232275" y="1258888"/>
          <p14:tracePt t="27470" x="4133850" y="1384300"/>
          <p14:tracePt t="27479" x="3938588" y="1652588"/>
          <p14:tracePt t="27490" x="3759200" y="1955800"/>
          <p14:tracePt t="27506" x="3608388" y="2224088"/>
          <p14:tracePt t="27522" x="3384550" y="2724150"/>
          <p14:tracePt t="27541" x="3259138" y="3295650"/>
          <p14:tracePt t="27556" x="3259138" y="3411538"/>
          <p14:tracePt t="27572" x="3276600" y="3581400"/>
          <p14:tracePt t="27591" x="3394075" y="3732213"/>
          <p14:tracePt t="27606" x="3482975" y="3786188"/>
          <p14:tracePt t="27622" x="3652838" y="3840163"/>
          <p14:tracePt t="27875" x="3660775" y="3875088"/>
          <p14:tracePt t="27885" x="3660775" y="3956050"/>
          <p14:tracePt t="27896" x="3652838" y="4062413"/>
          <p14:tracePt t="27906" x="3625850" y="4179888"/>
          <p14:tracePt t="27922" x="3562350" y="4340225"/>
          <p14:tracePt t="27939" x="3411538" y="4545013"/>
          <p14:tracePt t="27956" x="3268663" y="4660900"/>
          <p14:tracePt t="27972" x="3187700" y="4679950"/>
          <p14:tracePt t="27989" x="3000375" y="4625975"/>
          <p14:tracePt t="28008" x="2687638" y="4224338"/>
          <p14:tracePt t="28022" x="2598738" y="4098925"/>
          <p14:tracePt t="28039" x="2490788" y="3598863"/>
          <p14:tracePt t="29205" x="2411413" y="3608388"/>
          <p14:tracePt t="29216" x="2339975" y="3625850"/>
          <p14:tracePt t="29226" x="2268538" y="3652838"/>
          <p14:tracePt t="29239" x="2205038" y="3670300"/>
          <p14:tracePt t="29257" x="2098675" y="3705225"/>
          <p14:tracePt t="29273" x="2071688" y="3714750"/>
          <p14:tracePt t="29290" x="2044700" y="3714750"/>
          <p14:tracePt t="29307" x="2027238" y="3714750"/>
          <p14:tracePt t="29969" x="1866900" y="3776663"/>
          <p14:tracePt t="29976" x="1768475" y="3813175"/>
          <p14:tracePt t="29990" x="1687513" y="3902075"/>
          <p14:tracePt t="30008" x="1562100" y="4010025"/>
          <p14:tracePt t="30023" x="1482725" y="4098925"/>
          <p14:tracePt t="30040" x="1393825" y="4303713"/>
          <p14:tracePt t="30057" x="1374775" y="4394200"/>
          <p14:tracePt t="30073" x="1374775" y="4500563"/>
          <p14:tracePt t="30089" x="1428750" y="4572000"/>
          <p14:tracePt t="30106" x="1473200" y="4616450"/>
          <p14:tracePt t="30123" x="1608138" y="4633913"/>
          <p14:tracePt t="30140" x="1795463" y="4518025"/>
          <p14:tracePt t="30156" x="1919288" y="4429125"/>
          <p14:tracePt t="30173" x="2071688" y="4259263"/>
          <p14:tracePt t="30190" x="2108200" y="4214813"/>
          <p14:tracePt t="37078" x="2241550" y="4205288"/>
          <p14:tracePt t="37089" x="2446338" y="4179888"/>
          <p14:tracePt t="37098" x="2786063" y="4170363"/>
          <p14:tracePt t="37109" x="3089275" y="4133850"/>
          <p14:tracePt t="37125" x="3340100" y="4108450"/>
          <p14:tracePt t="37141" x="3687763" y="4044950"/>
          <p14:tracePt t="37159" x="3813175" y="3983038"/>
          <p14:tracePt t="37175" x="3830638" y="3973513"/>
          <p14:tracePt t="37474" x="3848100" y="3973513"/>
          <p14:tracePt t="37484" x="3902075" y="4017963"/>
          <p14:tracePt t="37494" x="4000500" y="4044950"/>
          <p14:tracePt t="37508" x="4125913" y="4081463"/>
          <p14:tracePt t="37525" x="4303713" y="4152900"/>
          <p14:tracePt t="37542" x="4375150" y="4152900"/>
          <p14:tracePt t="37545" x="4429125" y="4152900"/>
          <p14:tracePt t="38226" x="4037013" y="3965575"/>
          <p14:tracePt t="38235" x="3848100" y="3867150"/>
          <p14:tracePt t="38246" x="3714750" y="3803650"/>
          <p14:tracePt t="38259" x="3616325" y="3741738"/>
          <p14:tracePt t="38276" x="3348038" y="3598863"/>
          <p14:tracePt t="38292" x="3251200" y="3562350"/>
          <p14:tracePt t="38309" x="3143250" y="3562350"/>
          <p14:tracePt t="38327" x="3071813" y="3562350"/>
          <p14:tracePt t="38342" x="3062288" y="3562350"/>
          <p14:tracePt t="38358" x="3054350" y="3562350"/>
          <p14:tracePt t="38378" x="3054350" y="3581400"/>
          <p14:tracePt t="38392" x="3054350" y="3589338"/>
          <p14:tracePt t="38611" x="3116263" y="3598863"/>
          <p14:tracePt t="38621" x="3241675" y="3625850"/>
          <p14:tracePt t="38631" x="3419475" y="3714750"/>
          <p14:tracePt t="38642" x="3509963" y="3751263"/>
          <p14:tracePt t="38658" x="3562350" y="3786188"/>
          <p14:tracePt t="38676" x="3581400" y="3830638"/>
          <p14:tracePt t="38733" x="3571875" y="3848100"/>
          <p14:tracePt t="38744" x="3554413" y="3857625"/>
          <p14:tracePt t="38753" x="3527425" y="3875088"/>
          <p14:tracePt t="38764" x="3482975" y="3902075"/>
          <p14:tracePt t="38775" x="3455988" y="3902075"/>
          <p14:tracePt t="38793" x="3419475" y="3919538"/>
          <p14:tracePt t="38885" x="3429000" y="3919538"/>
          <p14:tracePt t="38896" x="3455988" y="3919538"/>
          <p14:tracePt t="38908" x="3490913" y="3919538"/>
          <p14:tracePt t="38926" x="3544888" y="3919538"/>
          <p14:tracePt t="38942" x="3571875" y="3911600"/>
          <p14:tracePt t="38959" x="3589338" y="3911600"/>
          <p14:tracePt t="39068" x="3581400" y="3911600"/>
          <p14:tracePt t="39078" x="3571875" y="3911600"/>
          <p14:tracePt t="39092" x="3554413" y="3911600"/>
          <p14:tracePt t="39110" x="3544888" y="3911600"/>
          <p14:tracePt t="39125" x="3536950" y="3911600"/>
          <p14:tracePt t="39142" x="3527425" y="3911600"/>
          <p14:tracePt t="39170" x="3527425" y="3919538"/>
          <p14:tracePt t="39180" x="3517900" y="3919538"/>
          <p14:tracePt t="39536" x="3527425" y="3919538"/>
          <p14:tracePt t="39546" x="3544888" y="3911600"/>
          <p14:tracePt t="39559" x="3554413" y="3911600"/>
          <p14:tracePt t="39576" x="3589338" y="3902075"/>
          <p14:tracePt t="39592" x="3608388" y="3894138"/>
          <p14:tracePt t="39609" x="3643313" y="3884613"/>
          <p14:tracePt t="39627" x="3660775" y="3884613"/>
          <p14:tracePt t="39642" x="3670300" y="3884613"/>
          <p14:tracePt t="39676" x="3670300" y="3875088"/>
          <p14:tracePt t="39698" x="3679825" y="3875088"/>
          <p14:tracePt t="39809" x="3670300" y="3875088"/>
          <p14:tracePt t="39840" x="3660775" y="3875088"/>
          <p14:tracePt t="39850" x="3652838" y="3875088"/>
          <p14:tracePt t="39870" x="3633788" y="3875088"/>
          <p14:tracePt t="39881" x="3625850" y="3875088"/>
          <p14:tracePt t="39892" x="3616325" y="3875088"/>
          <p14:tracePt t="39909" x="3598863" y="3875088"/>
          <p14:tracePt t="39925" x="3589338" y="3875088"/>
          <p14:tracePt t="40002" x="3571875" y="3875088"/>
          <p14:tracePt t="40256" x="3581400" y="3875088"/>
          <p14:tracePt t="40277" x="3589338" y="3875088"/>
          <p14:tracePt t="40287" x="3608388" y="3875088"/>
          <p14:tracePt t="40297" x="3625850" y="3875088"/>
          <p14:tracePt t="40309" x="3643313" y="3875088"/>
          <p14:tracePt t="40327" x="3687763" y="3875088"/>
          <p14:tracePt t="40342" x="3714750" y="3875088"/>
          <p14:tracePt t="40359" x="3795713" y="3875088"/>
          <p14:tracePt t="40376" x="3840163" y="3875088"/>
          <p14:tracePt t="40392" x="3938588" y="3875088"/>
          <p14:tracePt t="40409" x="3983038" y="3884613"/>
          <p14:tracePt t="40426" x="4017963" y="3884613"/>
          <p14:tracePt t="40442" x="4054475" y="3884613"/>
          <p14:tracePt t="40713" x="4089400" y="3875088"/>
          <p14:tracePt t="40723" x="4133850" y="3867150"/>
          <p14:tracePt t="40734" x="4160838" y="3857625"/>
          <p14:tracePt t="40746" x="4187825" y="3857625"/>
          <p14:tracePt t="40759" x="4197350" y="3848100"/>
          <p14:tracePt t="40776" x="4205288" y="3848100"/>
          <p14:tracePt t="41547" x="4197350" y="3894138"/>
          <p14:tracePt t="41565" x="4197350" y="3902075"/>
          <p14:tracePt t="41597" x="4187825" y="3911600"/>
          <p14:tracePt t="41606" x="4187825" y="3919538"/>
          <p14:tracePt t="41627" x="4187825" y="3929063"/>
          <p14:tracePt t="41647" x="4187825" y="3946525"/>
          <p14:tracePt t="41914" x="4037013" y="3956050"/>
          <p14:tracePt t="41921" x="3929063" y="3956050"/>
          <p14:tracePt t="41931" x="3803650" y="3965575"/>
          <p14:tracePt t="41943" x="3705225" y="3965575"/>
          <p14:tracePt t="41959" x="3608388" y="3973513"/>
          <p14:tracePt t="41976" x="3394075" y="4010025"/>
          <p14:tracePt t="41993" x="3322638" y="4017963"/>
          <p14:tracePt t="42044" x="3357563" y="4000500"/>
          <p14:tracePt t="42248" x="3438525" y="3973513"/>
          <p14:tracePt t="42256" x="3527425" y="3965575"/>
          <p14:tracePt t="42267" x="3652838" y="3946525"/>
          <p14:tracePt t="42278" x="3813175" y="3946525"/>
          <p14:tracePt t="42293" x="4010025" y="3946525"/>
          <p14:tracePt t="42310" x="4295775" y="3965575"/>
          <p14:tracePt t="42328" x="4537075" y="4037013"/>
          <p14:tracePt t="42343" x="4598988" y="4044950"/>
          <p14:tracePt t="42360" x="4608513" y="4044950"/>
          <p14:tracePt t="42439" x="4598988" y="4054475"/>
          <p14:tracePt t="42449" x="4581525" y="4062413"/>
          <p14:tracePt t="42460" x="4554538" y="4071938"/>
          <p14:tracePt t="42476" x="4510088" y="4071938"/>
          <p14:tracePt t="42493" x="4411663" y="4098925"/>
          <p14:tracePt t="42510" x="4241800" y="4125913"/>
          <p14:tracePt t="42526" x="4108450" y="4152900"/>
          <p14:tracePt t="42543" x="3776663" y="4251325"/>
          <p14:tracePt t="42562" x="3554413" y="4286250"/>
          <p14:tracePt t="42576" x="3482975" y="4303713"/>
          <p14:tracePt t="42593" x="3455988" y="4313238"/>
          <p14:tracePt t="42642" x="3455988" y="4330700"/>
          <p14:tracePt t="42652" x="3473450" y="4330700"/>
          <p14:tracePt t="42662" x="3527425" y="4340225"/>
          <p14:tracePt t="42676" x="3581400" y="4340225"/>
          <p14:tracePt t="42693" x="3732213" y="4367213"/>
          <p14:tracePt t="42710" x="3840163" y="4367213"/>
          <p14:tracePt t="42726" x="4152900" y="4375150"/>
          <p14:tracePt t="42744" x="4411663" y="4394200"/>
          <p14:tracePt t="42760" x="4510088" y="4402138"/>
          <p14:tracePt t="42776" x="4633913" y="4411663"/>
          <p14:tracePt t="42793" x="4643438" y="4411663"/>
          <p14:tracePt t="42845" x="4633913" y="4411663"/>
          <p14:tracePt t="42856" x="4572000" y="4411663"/>
          <p14:tracePt t="42866" x="4518025" y="4411663"/>
          <p14:tracePt t="42877" x="4429125" y="4438650"/>
          <p14:tracePt t="42893" x="4367213" y="4446588"/>
          <p14:tracePt t="42910" x="4152900" y="4483100"/>
          <p14:tracePt t="42927" x="3938588" y="4518025"/>
          <p14:tracePt t="42943" x="3848100" y="4537075"/>
          <p14:tracePt t="42960" x="3670300" y="4581525"/>
          <p14:tracePt t="42978" x="3554413" y="4608513"/>
          <p14:tracePt t="42994" x="3517900" y="4616450"/>
          <p14:tracePt t="43010" x="3500438" y="4625975"/>
          <p14:tracePt t="43058" x="3527425" y="4625975"/>
          <p14:tracePt t="43069" x="3562350" y="4625975"/>
          <p14:tracePt t="43079" x="3616325" y="4625975"/>
          <p14:tracePt t="43093" x="3687763" y="4625975"/>
          <p14:tracePt t="43110" x="3848100" y="4625975"/>
          <p14:tracePt t="43126" x="3965575" y="4625975"/>
          <p14:tracePt t="43143" x="4116388" y="4625975"/>
          <p14:tracePt t="43160" x="4259263" y="4581525"/>
          <p14:tracePt t="43176" x="4322763" y="4572000"/>
          <p14:tracePt t="43193" x="4357688" y="4554538"/>
          <p14:tracePt t="43210" x="4367213" y="4562475"/>
          <p14:tracePt t="43406" x="4241800" y="4572000"/>
          <p14:tracePt t="43414" x="4081463" y="4616450"/>
          <p14:tracePt t="43426" x="3813175" y="4687888"/>
          <p14:tracePt t="43445" x="3465513" y="4848225"/>
          <p14:tracePt t="43460" x="3348038" y="5018088"/>
          <p14:tracePt t="43476" x="3179763" y="5170488"/>
          <p14:tracePt t="43495" x="3098800" y="5268913"/>
          <p14:tracePt t="43510" x="3098800" y="5286375"/>
          <p14:tracePt t="43526" x="3089275" y="5322888"/>
          <p14:tracePt t="43543" x="3089275" y="5348288"/>
          <p14:tracePt t="43547" x="3125788" y="5402263"/>
          <p14:tracePt t="43560" x="3224213" y="5510213"/>
          <p14:tracePt t="43577" x="3402013" y="5581650"/>
          <p14:tracePt t="43593" x="3482975" y="5589588"/>
          <p14:tracePt t="43610" x="3697288" y="5608638"/>
          <p14:tracePt t="43627" x="3867150" y="5608638"/>
          <p14:tracePt t="43643" x="3919538" y="5608638"/>
          <p14:tracePt t="43660" x="4116388" y="5608638"/>
          <p14:tracePt t="43678" x="4303713" y="5608638"/>
          <p14:tracePt t="43693" x="4340225" y="5599113"/>
          <p14:tracePt t="43710" x="4438650" y="5527675"/>
          <p14:tracePt t="43726" x="4483100" y="5491163"/>
          <p14:tracePt t="43743" x="4562475" y="5419725"/>
          <p14:tracePt t="43760" x="4633913" y="5375275"/>
          <p14:tracePt t="43777" x="4633913" y="5367338"/>
          <p14:tracePt t="43811" x="4633913" y="5357813"/>
          <p14:tracePt t="43827" x="4554538" y="5322888"/>
          <p14:tracePt t="43843" x="4295775" y="5232400"/>
          <p14:tracePt t="43861" x="3759200" y="5143500"/>
          <p14:tracePt t="43877" x="3562350" y="5126038"/>
          <p14:tracePt t="43893" x="3241675" y="5126038"/>
          <p14:tracePt t="43912" x="3108325" y="5160963"/>
          <p14:tracePt t="43927" x="3081338" y="5180013"/>
          <p14:tracePt t="43943" x="3062288" y="5205413"/>
          <p14:tracePt t="43961" x="3062288" y="5214938"/>
          <p14:tracePt t="43976" x="3098800" y="5232400"/>
          <p14:tracePt t="43993" x="3357563" y="5411788"/>
          <p14:tracePt t="44010" x="3652838" y="5626100"/>
          <p14:tracePt t="44027" x="4071938" y="5759450"/>
          <p14:tracePt t="44044" x="4330700" y="5768975"/>
          <p14:tracePt t="44060" x="4402138" y="5768975"/>
          <p14:tracePt t="44077" x="4500563" y="5768975"/>
          <p14:tracePt t="44094" x="4589463" y="5768975"/>
          <p14:tracePt t="44110" x="4616450" y="5768975"/>
          <p14:tracePt t="44127" x="4652963" y="5680075"/>
          <p14:tracePt t="44331" x="4411663" y="5705475"/>
          <p14:tracePt t="44339" x="4286250" y="5724525"/>
          <p14:tracePt t="44348" x="4187825" y="5759450"/>
          <p14:tracePt t="44360" x="4108450" y="5786438"/>
          <p14:tracePt t="44378" x="4027488" y="5822950"/>
          <p14:tracePt t="44393" x="3830638" y="5884863"/>
          <p14:tracePt t="44410" x="3670300" y="5946775"/>
          <p14:tracePt t="44427" x="3616325" y="5965825"/>
          <p14:tracePt t="44444" x="3562350" y="6037263"/>
          <p14:tracePt t="44477" x="3562350" y="6045200"/>
          <p14:tracePt t="44510" x="3589338" y="6054725"/>
          <p14:tracePt t="44521" x="3643313" y="6072188"/>
          <p14:tracePt t="44530" x="3705225" y="6099175"/>
          <p14:tracePt t="44543" x="3776663" y="6126163"/>
          <p14:tracePt t="44561" x="3965575" y="6205538"/>
          <p14:tracePt t="44577" x="4071938" y="6251575"/>
          <p14:tracePt t="44593" x="4322763" y="6303963"/>
          <p14:tracePt t="44612" x="4500563" y="6303963"/>
          <p14:tracePt t="44627" x="4608513" y="6276975"/>
          <p14:tracePt t="44643" x="4803775" y="6197600"/>
          <p14:tracePt t="44660" x="4857750" y="6153150"/>
          <p14:tracePt t="44677" x="4884738" y="6126163"/>
          <p14:tracePt t="44724" x="4857750" y="6108700"/>
          <p14:tracePt t="44734" x="4776788" y="6089650"/>
          <p14:tracePt t="44745" x="4670425" y="6081713"/>
          <p14:tracePt t="44760" x="4537075" y="6045200"/>
          <p14:tracePt t="44777" x="4286250" y="6054725"/>
          <p14:tracePt t="44795" x="4027488" y="6045200"/>
          <p14:tracePt t="44811" x="3929063" y="6072188"/>
          <p14:tracePt t="44827" x="3705225" y="6081713"/>
          <p14:tracePt t="44846" x="3536950" y="6108700"/>
          <p14:tracePt t="44860" x="3490913" y="6126163"/>
          <p14:tracePt t="44877" x="3465513" y="6134100"/>
          <p14:tracePt t="44894" x="3465513" y="6143625"/>
          <p14:tracePt t="44927" x="3536950" y="6143625"/>
          <p14:tracePt t="44944" x="3652838" y="6153150"/>
          <p14:tracePt t="44960" x="3929063" y="6153150"/>
          <p14:tracePt t="44978" x="4276725" y="6153150"/>
          <p14:tracePt t="44993" x="4402138" y="6153150"/>
          <p14:tracePt t="45011" x="4572000" y="6134100"/>
          <p14:tracePt t="45029" x="4697413" y="6099175"/>
          <p14:tracePt t="45043" x="4751388" y="6045200"/>
          <p14:tracePt t="45060" x="4776788" y="6027738"/>
          <p14:tracePt t="45093" x="4776788" y="6018213"/>
          <p14:tracePt t="45110" x="4679950" y="6010275"/>
          <p14:tracePt t="45127" x="4581525" y="6010275"/>
          <p14:tracePt t="45143" x="4438650" y="6010275"/>
          <p14:tracePt t="45160" x="4232275" y="6062663"/>
          <p14:tracePt t="45177" x="4125913" y="6081713"/>
          <p14:tracePt t="45194" x="3983038" y="6134100"/>
          <p14:tracePt t="45212" x="3857625" y="6188075"/>
          <p14:tracePt t="45227" x="3830638" y="6197600"/>
          <p14:tracePt t="45244" x="3822700" y="6205538"/>
          <p14:tracePt t="45263" x="3822700" y="6215063"/>
          <p14:tracePt t="45313" x="3830638" y="6215063"/>
          <p14:tracePt t="45323" x="3848100" y="6232525"/>
          <p14:tracePt t="45333" x="3911600" y="6286500"/>
          <p14:tracePt t="45345" x="4000500" y="6340475"/>
          <p14:tracePt t="45360" x="4160838" y="6411913"/>
          <p14:tracePt t="45377" x="4572000" y="6518275"/>
          <p14:tracePt t="45394" x="4813300" y="6518275"/>
          <p14:tracePt t="45410" x="4911725" y="6491288"/>
          <p14:tracePt t="45427" x="5000625" y="6446838"/>
          <p14:tracePt t="45445" x="5027613" y="6402388"/>
          <p14:tracePt t="45486" x="5027613" y="6394450"/>
          <p14:tracePt t="45496" x="5018088" y="6394450"/>
          <p14:tracePt t="45516" x="5010150" y="6384925"/>
          <p14:tracePt t="45527" x="4983163" y="6375400"/>
          <p14:tracePt t="45544" x="4919663" y="6357938"/>
          <p14:tracePt t="45548" x="4857750" y="6340475"/>
          <p14:tracePt t="45560" x="4776788" y="6323013"/>
          <p14:tracePt t="45577" x="4643438" y="6296025"/>
          <p14:tracePt t="45594" x="4598988" y="6296025"/>
          <p14:tracePt t="45610" x="4473575" y="6296025"/>
          <p14:tracePt t="45627" x="4411663" y="6296025"/>
          <p14:tracePt t="45644" x="4394200" y="6296025"/>
          <p14:tracePt t="45661" x="4384675" y="6296025"/>
          <p14:tracePt t="45698" x="4348163" y="6286500"/>
          <p14:tracePt t="45709" x="4295775" y="6251575"/>
          <p14:tracePt t="45719" x="4232275" y="6205538"/>
          <p14:tracePt t="45730" x="4108450" y="6108700"/>
          <p14:tracePt t="45744" x="4017963" y="6037263"/>
          <p14:tracePt t="49346" x="3768725" y="5562600"/>
          <p14:tracePt t="49354" x="3768725" y="4822825"/>
          <p14:tracePt t="49364" x="3813175" y="4348163"/>
          <p14:tracePt t="49378" x="3965575" y="3768725"/>
          <p14:tracePt t="49395" x="4170363" y="3303588"/>
          <p14:tracePt t="49411" x="4232275" y="3268663"/>
          <p14:tracePt t="49428" x="4322763" y="3268663"/>
          <p14:tracePt t="49445" x="4411663" y="3330575"/>
          <p14:tracePt t="49461" x="4419600" y="3429000"/>
          <p14:tracePt t="49700" x="4438650" y="3536950"/>
          <p14:tracePt t="49709" x="4357688" y="3705225"/>
          <p14:tracePt t="49719" x="4286250" y="3867150"/>
          <p14:tracePt t="49730" x="4214813" y="4108450"/>
          <p14:tracePt t="49745" x="4179888" y="4545013"/>
          <p14:tracePt t="49762" x="4170363" y="5089525"/>
          <p14:tracePt t="49780" x="4251325" y="5589588"/>
          <p14:tracePt t="49795" x="4286250" y="5776913"/>
          <p14:tracePt t="49811" x="4384675" y="5938838"/>
          <p14:tracePt t="50044" x="4456113" y="5902325"/>
          <p14:tracePt t="50054" x="4589463" y="5803900"/>
          <p14:tracePt t="50064" x="4813300" y="5643563"/>
          <p14:tracePt t="50078" x="5045075" y="5527675"/>
          <p14:tracePt t="50095" x="5456238" y="5402263"/>
          <p14:tracePt t="50112" x="5572125" y="5357813"/>
          <p14:tracePt t="50128" x="5741988" y="5322888"/>
          <p14:tracePt t="50146" x="5840413" y="5295900"/>
          <p14:tracePt t="50162" x="5894388" y="5268913"/>
          <p14:tracePt t="50381" x="5803900" y="5268913"/>
          <p14:tracePt t="50389" x="5697538" y="5241925"/>
          <p14:tracePt t="50400" x="5554663" y="5214938"/>
          <p14:tracePt t="50411" x="5295900" y="5153025"/>
          <p14:tracePt t="50430" x="4803775" y="5010150"/>
          <p14:tracePt t="50445" x="4581525" y="4911725"/>
          <p14:tracePt t="50461" x="4313238" y="4803775"/>
          <p14:tracePt t="50479" x="4251325" y="4786313"/>
          <p14:tracePt t="50495" x="4179888" y="4751388"/>
          <p14:tracePt t="50512" x="4152900" y="4705350"/>
          <p14:tracePt t="50529" x="4152900" y="4652963"/>
          <p14:tracePt t="50545" x="4197350" y="4562475"/>
          <p14:tracePt t="50796" x="4241800" y="4581525"/>
          <p14:tracePt t="50805" x="4295775" y="4608513"/>
          <p14:tracePt t="50816" x="4384675" y="4652963"/>
          <p14:tracePt t="50828" x="4473575" y="4687888"/>
          <p14:tracePt t="50848" x="4697413" y="4822825"/>
          <p14:tracePt t="50862" x="4786313" y="4875213"/>
          <p14:tracePt t="50879" x="4857750" y="4902200"/>
          <p14:tracePt t="51252" x="4776788" y="4902200"/>
          <p14:tracePt t="51263" x="4660900" y="4911725"/>
          <p14:tracePt t="51273" x="4510088" y="4911725"/>
          <p14:tracePt t="51283" x="4394200" y="4919663"/>
          <p14:tracePt t="51295" x="4286250" y="4919663"/>
          <p14:tracePt t="51314" x="4116388" y="4938713"/>
          <p14:tracePt t="51328" x="4071938" y="4938713"/>
          <p14:tracePt t="51346" x="4017963" y="4938713"/>
          <p14:tracePt t="51362" x="4010025" y="4938713"/>
          <p14:tracePt t="51378" x="4010025" y="4946650"/>
          <p14:tracePt t="51730" x="4037013" y="4946650"/>
          <p14:tracePt t="51740" x="4071938" y="4965700"/>
          <p14:tracePt t="51750" x="4116388" y="4973638"/>
          <p14:tracePt t="51762" x="4179888" y="4983163"/>
          <p14:tracePt t="51781" x="4313238" y="5010150"/>
          <p14:tracePt t="51795" x="4375150" y="5010150"/>
          <p14:tracePt t="51812" x="4518025" y="5018088"/>
          <p14:tracePt t="51829" x="4572000" y="5045075"/>
          <p14:tracePt t="52146" x="4581525" y="5045075"/>
          <p14:tracePt t="52156" x="4598988" y="5045075"/>
          <p14:tracePt t="52166" x="4616450" y="5045075"/>
          <p14:tracePt t="52179" x="4643438" y="5045075"/>
          <p14:tracePt t="52197" x="4687888" y="5010150"/>
          <p14:tracePt t="52212" x="4705350" y="5010150"/>
          <p14:tracePt t="52229" x="4732338" y="4991100"/>
          <p14:tracePt t="52248" x="4768850" y="4983163"/>
          <p14:tracePt t="52262" x="4776788" y="4973638"/>
          <p14:tracePt t="52279" x="4795838" y="4973638"/>
          <p14:tracePt t="52295" x="4803775" y="4973638"/>
          <p14:tracePt t="52312" x="4822825" y="4956175"/>
          <p14:tracePt t="52329" x="4840288" y="4946650"/>
          <p14:tracePt t="52613" x="4830763" y="4946650"/>
          <p14:tracePt t="52623" x="4803775" y="4946650"/>
          <p14:tracePt t="52633" x="4768850" y="4929188"/>
          <p14:tracePt t="52646" x="4687888" y="4919663"/>
          <p14:tracePt t="52664" x="4491038" y="4894263"/>
          <p14:tracePt t="52679" x="4411663" y="4875213"/>
          <p14:tracePt t="52696" x="4170363" y="4830763"/>
          <p14:tracePt t="52712" x="4062413" y="4822825"/>
          <p14:tracePt t="52729" x="3983038" y="4813300"/>
          <p14:tracePt t="52765" x="3983038" y="4822825"/>
          <p14:tracePt t="52779" x="4010025" y="4822825"/>
          <p14:tracePt t="53040" x="4000500" y="4822825"/>
          <p14:tracePt t="53050" x="3973513" y="4822825"/>
          <p14:tracePt t="53062" x="3956050" y="4822825"/>
          <p14:tracePt t="53080" x="3911600" y="4830763"/>
          <p14:tracePt t="53096" x="3875088" y="4830763"/>
          <p14:tracePt t="53112" x="3786188" y="4867275"/>
          <p14:tracePt t="53131" x="3741738" y="4894263"/>
          <p14:tracePt t="53146" x="3732213" y="4902200"/>
          <p14:tracePt t="53192" x="3741738" y="4919663"/>
          <p14:tracePt t="53201" x="3786188" y="4929188"/>
          <p14:tracePt t="53213" x="3840163" y="4973638"/>
          <p14:tracePt t="53229" x="3884613" y="4991100"/>
          <p14:tracePt t="53246" x="4044950" y="5037138"/>
          <p14:tracePt t="53263" x="4205288" y="5054600"/>
          <p14:tracePt t="53279" x="4232275" y="5054600"/>
          <p14:tracePt t="53296" x="4276725" y="5045075"/>
          <p14:tracePt t="53313" x="4303713" y="5027613"/>
          <p14:tracePt t="53560" x="4330700" y="5018088"/>
          <p14:tracePt t="53567" x="4411663" y="5000625"/>
          <p14:tracePt t="53579" x="4527550" y="4956175"/>
          <p14:tracePt t="53598" x="4938713" y="4946650"/>
          <p14:tracePt t="53612" x="5133975" y="4946650"/>
          <p14:tracePt t="53629" x="5456238" y="5037138"/>
          <p14:tracePt t="53646" x="5562600" y="5062538"/>
          <p14:tracePt t="53662" x="5688013" y="5072063"/>
          <p14:tracePt t="53679" x="5803900" y="5018088"/>
          <p14:tracePt t="53913" x="5822950" y="5018088"/>
          <p14:tracePt t="53923" x="5857875" y="5010150"/>
          <p14:tracePt t="53933" x="5919788" y="5010150"/>
          <p14:tracePt t="53946" x="6000750" y="5000625"/>
          <p14:tracePt t="53963" x="6224588" y="4991100"/>
          <p14:tracePt t="53980" x="6330950" y="4991100"/>
          <p14:tracePt t="53996" x="6626225" y="4991100"/>
          <p14:tracePt t="54014" x="6894513" y="4991100"/>
          <p14:tracePt t="54029" x="7037388" y="4991100"/>
          <p14:tracePt t="54046" x="7296150" y="5027613"/>
          <p14:tracePt t="54064" x="7518400" y="5081588"/>
          <p14:tracePt t="54319" x="7537450" y="5062538"/>
          <p14:tracePt t="54329" x="7554913" y="5018088"/>
          <p14:tracePt t="54339" x="7581900" y="4973638"/>
          <p14:tracePt t="54349" x="7589838" y="4911725"/>
          <p14:tracePt t="54363" x="7608888" y="4867275"/>
          <p14:tracePt t="54380" x="7608888" y="4795838"/>
          <p14:tracePt t="54413" x="7589838" y="4768850"/>
          <p14:tracePt t="54430" x="7439025" y="4724400"/>
          <p14:tracePt t="54446" x="7331075" y="4697413"/>
          <p14:tracePt t="54463" x="7170738" y="4670425"/>
          <p14:tracePt t="54481" x="6973888" y="4670425"/>
          <p14:tracePt t="54496" x="6867525" y="4660900"/>
          <p14:tracePt t="54513" x="6589713" y="4660900"/>
          <p14:tracePt t="54530" x="6402388" y="4660900"/>
          <p14:tracePt t="54546" x="6153150" y="4687888"/>
          <p14:tracePt t="54563" x="5848350" y="4724400"/>
          <p14:tracePt t="54580" x="5741988" y="4732338"/>
          <p14:tracePt t="54596" x="5465763" y="4732338"/>
          <p14:tracePt t="54613" x="5232400" y="4732338"/>
          <p14:tracePt t="54629" x="5143500" y="4724400"/>
          <p14:tracePt t="54646" x="4946650" y="4697413"/>
          <p14:tracePt t="54664" x="4751388" y="4608513"/>
          <p14:tracePt t="54680" x="4670425" y="4589463"/>
          <p14:tracePt t="54696" x="4491038" y="4572000"/>
          <p14:tracePt t="54713" x="4402138" y="4562475"/>
          <p14:tracePt t="54729" x="4295775" y="4554538"/>
          <p14:tracePt t="54746" x="4197350" y="4554538"/>
          <p14:tracePt t="54763" x="4125913" y="4562475"/>
          <p14:tracePt t="54779" x="3938588" y="4697413"/>
          <p14:tracePt t="54796" x="3867150" y="4759325"/>
          <p14:tracePt t="54813" x="3848100" y="4776788"/>
          <p14:tracePt t="54829" x="3848100" y="4786313"/>
          <p14:tracePt t="54897" x="3848100" y="4803775"/>
          <p14:tracePt t="54908" x="3867150" y="4822825"/>
          <p14:tracePt t="54918" x="3894138" y="4848225"/>
          <p14:tracePt t="54929" x="3938588" y="4884738"/>
          <p14:tracePt t="54948" x="4054475" y="4938713"/>
          <p14:tracePt t="54963" x="4089400" y="4946650"/>
          <p14:tracePt t="54979" x="4160838" y="4946650"/>
          <p14:tracePt t="54996" x="4232275" y="4946650"/>
          <p14:tracePt t="55013" x="4465638" y="4911725"/>
          <p14:tracePt t="55029" x="4768850" y="4884738"/>
          <p14:tracePt t="55047" x="5037138" y="4884738"/>
          <p14:tracePt t="55051" x="5214938" y="4875213"/>
          <p14:tracePt t="55063" x="5438775" y="4867275"/>
          <p14:tracePt t="55080" x="5786438" y="4867275"/>
          <p14:tracePt t="55096" x="5902325" y="4867275"/>
          <p14:tracePt t="55113" x="6259513" y="4867275"/>
          <p14:tracePt t="55131" x="6527800" y="4894263"/>
          <p14:tracePt t="55146" x="6670675" y="4919663"/>
          <p14:tracePt t="55163" x="6884988" y="4956175"/>
          <p14:tracePt t="55179" x="6965950" y="4956175"/>
          <p14:tracePt t="55196" x="7161213" y="4983163"/>
          <p14:tracePt t="55213" x="7323138" y="4983163"/>
          <p14:tracePt t="55230" x="7385050" y="4983163"/>
          <p14:tracePt t="55246" x="7554913" y="4991100"/>
          <p14:tracePt t="55263" x="7705725" y="5000625"/>
          <p14:tracePt t="55280" x="7759700" y="5000625"/>
          <p14:tracePt t="55296" x="7823200" y="5000625"/>
          <p14:tracePt t="55314" x="7947025" y="5000625"/>
          <p14:tracePt t="55330" x="7991475" y="5000625"/>
          <p14:tracePt t="55346" x="8089900" y="5000625"/>
          <p14:tracePt t="55365" x="8134350" y="5000625"/>
          <p14:tracePt t="55436" x="8134350" y="4965700"/>
          <p14:tracePt t="55446" x="8134350" y="4956175"/>
          <p14:tracePt t="55456" x="8134350" y="4946650"/>
          <p14:tracePt t="55466" x="8126413" y="4911725"/>
          <p14:tracePt t="55480" x="8126413" y="4902200"/>
          <p14:tracePt t="55497" x="8116888" y="4902200"/>
          <p14:tracePt t="55527" x="8116888" y="4894263"/>
          <p14:tracePt t="55537" x="8116888" y="4884738"/>
          <p14:tracePt t="55549" x="8099425" y="4867275"/>
          <p14:tracePt t="55563" x="8089900" y="4867275"/>
          <p14:tracePt t="55579" x="8081963" y="4857750"/>
          <p14:tracePt t="55599" x="8081963" y="4848225"/>
          <p14:tracePt t="55618" x="8045450" y="4830763"/>
          <p14:tracePt t="55630" x="8027988" y="4813300"/>
          <p14:tracePt t="55646" x="7983538" y="4795838"/>
          <p14:tracePt t="55663" x="7634288" y="4670425"/>
          <p14:tracePt t="55680" x="6929438" y="4537075"/>
          <p14:tracePt t="55696" x="6510338" y="4500563"/>
          <p14:tracePt t="55713" x="5830888" y="4491038"/>
          <p14:tracePt t="55730" x="5545138" y="4491038"/>
          <p14:tracePt t="55746" x="5491163" y="4491038"/>
          <p14:tracePt t="55791" x="5572125" y="4491038"/>
          <p14:tracePt t="56015" x="5394325" y="4473575"/>
          <p14:tracePt t="56025" x="5214938" y="4465638"/>
          <p14:tracePt t="56035" x="4894263" y="4446588"/>
          <p14:tracePt t="56047" x="4616450" y="4429125"/>
          <p14:tracePt t="56065" x="4054475" y="4402138"/>
          <p14:tracePt t="56080" x="3875088" y="4394200"/>
          <p14:tracePt t="56097" x="3500438" y="4375150"/>
          <p14:tracePt t="56113" x="3394075" y="4375150"/>
          <p14:tracePt t="56130" x="3276600" y="4375150"/>
          <p14:tracePt t="56146" x="3187700" y="4375150"/>
          <p14:tracePt t="56217" x="3187700" y="4384675"/>
          <p14:tracePt t="56227" x="3241675" y="4446588"/>
          <p14:tracePt t="56482" x="3241675" y="4456113"/>
          <p14:tracePt t="56492" x="3259138" y="4491038"/>
          <p14:tracePt t="56502" x="3286125" y="4589463"/>
          <p14:tracePt t="56513" x="3340100" y="4643438"/>
          <p14:tracePt t="56530" x="3402013" y="4697413"/>
          <p14:tracePt t="56547" x="3581400" y="4776788"/>
          <p14:tracePt t="56564" x="3803650" y="4830763"/>
          <p14:tracePt t="56580" x="3956050" y="4848225"/>
          <p14:tracePt t="56597" x="4232275" y="4884738"/>
          <p14:tracePt t="56613" x="4446588" y="4902200"/>
          <p14:tracePt t="56630" x="4554538" y="4911725"/>
          <p14:tracePt t="56647" x="4705350" y="4973638"/>
          <p14:tracePt t="56664" x="4911725" y="4991100"/>
          <p14:tracePt t="56680" x="5010150" y="5000625"/>
          <p14:tracePt t="56697" x="5160963" y="5000625"/>
          <p14:tracePt t="56715" x="5276850" y="5000625"/>
          <p14:tracePt t="56938" x="5303838" y="5010150"/>
          <p14:tracePt t="56949" x="5367338" y="5018088"/>
          <p14:tracePt t="56959" x="5483225" y="5045075"/>
          <p14:tracePt t="56970" x="5616575" y="5054600"/>
          <p14:tracePt t="56980" x="5795963" y="5054600"/>
          <p14:tracePt t="56997" x="6108700" y="5054600"/>
          <p14:tracePt t="57013" x="6429375" y="5054600"/>
          <p14:tracePt t="57030" x="6653213" y="5054600"/>
          <p14:tracePt t="57047" x="6724650" y="5054600"/>
          <p14:tracePt t="57063" x="6919913" y="4991100"/>
          <p14:tracePt t="57081" x="7108825" y="4965700"/>
          <p14:tracePt t="57097" x="7180263" y="4965700"/>
          <p14:tracePt t="57113" x="7259638" y="4956175"/>
          <p14:tracePt t="57132" x="7340600" y="4946650"/>
          <p14:tracePt t="57147" x="7375525" y="4929188"/>
          <p14:tracePt t="57366" x="7446963" y="4929188"/>
          <p14:tracePt t="57375" x="7518400" y="4911725"/>
          <p14:tracePt t="57386" x="7616825" y="4902200"/>
          <p14:tracePt t="57397" x="7751763" y="4867275"/>
          <p14:tracePt t="57416" x="8018463" y="4830763"/>
          <p14:tracePt t="57430" x="8126413" y="4830763"/>
          <p14:tracePt t="57447" x="8205788" y="4795838"/>
          <p14:tracePt t="57463" x="8215313" y="4795838"/>
          <p14:tracePt t="57498" x="8205788" y="4795838"/>
          <p14:tracePt t="57514" x="8180388" y="4786313"/>
          <p14:tracePt t="57530" x="8170863" y="4786313"/>
          <p14:tracePt t="57547" x="8161338" y="4786313"/>
          <p14:tracePt t="57588" x="8161338" y="4776788"/>
          <p14:tracePt t="57659" x="8170863" y="4776788"/>
          <p14:tracePt t="57670" x="8180388" y="4776788"/>
          <p14:tracePt t="57680" x="8197850" y="4776788"/>
          <p14:tracePt t="57895" x="7777163" y="4751388"/>
          <p14:tracePt t="57903" x="7197725" y="4732338"/>
          <p14:tracePt t="57914" x="6661150" y="4697413"/>
          <p14:tracePt t="57930" x="6116638" y="4724400"/>
          <p14:tracePt t="57947" x="5251450" y="4741863"/>
          <p14:tracePt t="57964" x="4446588" y="4741863"/>
          <p14:tracePt t="57980" x="4108450" y="4741863"/>
          <p14:tracePt t="57997" x="3562350" y="4652963"/>
          <p14:tracePt t="58015" x="3384550" y="4598988"/>
          <p14:tracePt t="58030" x="3303588" y="4545013"/>
          <p14:tracePt t="58047" x="3241675" y="4483100"/>
          <p14:tracePt t="58064" x="3241675" y="4465638"/>
          <p14:tracePt t="58251" x="3214688" y="4465638"/>
          <p14:tracePt t="58259" x="3133725" y="4419600"/>
          <p14:tracePt t="58269" x="2973388" y="4394200"/>
          <p14:tracePt t="58281" x="2822575" y="4313238"/>
          <p14:tracePt t="58299" x="2517775" y="4160838"/>
          <p14:tracePt t="58314" x="2446338" y="4116388"/>
          <p14:tracePt t="58331" x="2411413" y="4054475"/>
          <p14:tracePt t="58347" x="2411413" y="4037013"/>
          <p14:tracePt t="58364" x="2428875" y="3911600"/>
          <p14:tracePt t="58380" x="2500313" y="3759200"/>
          <p14:tracePt t="58397" x="2527300" y="3633788"/>
          <p14:tracePt t="58414" x="2554288" y="3536950"/>
          <p14:tracePt t="58431" x="2554288" y="3527425"/>
          <p14:tracePt t="58614" x="2554288" y="3536950"/>
          <p14:tracePt t="58624" x="2554288" y="3544888"/>
          <p14:tracePt t="58634" x="2554288" y="3562350"/>
          <p14:tracePt t="58647" x="2554288" y="3589338"/>
          <p14:tracePt t="58664" x="2562225" y="3660775"/>
          <p14:tracePt t="58681" x="2562225" y="3705225"/>
          <p14:tracePt t="58697" x="2581275" y="3776663"/>
          <p14:tracePt t="58716" x="2589213" y="3830638"/>
          <p14:tracePt t="58730" x="2598738" y="3867150"/>
          <p14:tracePt t="58747" x="2608263" y="3956050"/>
          <p14:tracePt t="58764" x="2608263" y="3983038"/>
          <p14:tracePt t="58780" x="2608263" y="4037013"/>
          <p14:tracePt t="58798" x="2625725" y="4044950"/>
          <p14:tracePt t="59020" x="2670175" y="4044950"/>
          <p14:tracePt t="59031" x="2776538" y="4071938"/>
          <p14:tracePt t="59040" x="2919413" y="4108450"/>
          <p14:tracePt t="59051" x="3125788" y="4205288"/>
          <p14:tracePt t="59064" x="3303588" y="4357688"/>
          <p14:tracePt t="59081" x="3589338" y="4652963"/>
          <p14:tracePt t="59097" x="3616325" y="4697413"/>
          <p14:tracePt t="59114" x="3616325" y="4705350"/>
          <p14:tracePt t="59345" x="3608388" y="4724400"/>
          <p14:tracePt t="59355" x="3562350" y="4759325"/>
          <p14:tracePt t="59366" x="3517900" y="4776788"/>
          <p14:tracePt t="59380" x="3465513" y="4795838"/>
          <p14:tracePt t="59397" x="3295650" y="4857750"/>
          <p14:tracePt t="59416" x="3116263" y="4857750"/>
          <p14:tracePt t="59431" x="3054350" y="4830763"/>
          <p14:tracePt t="59447" x="2990850" y="4795838"/>
          <p14:tracePt t="59480" x="2990850" y="4741863"/>
          <p14:tracePt t="59497" x="3116263" y="4633913"/>
          <p14:tracePt t="59514" x="3276600" y="4589463"/>
          <p14:tracePt t="59531" x="3679825" y="4598988"/>
          <p14:tracePt t="59548" x="4313238" y="4929188"/>
          <p14:tracePt t="59565" x="4537075" y="5089525"/>
          <p14:tracePt t="59580" x="4786313" y="5241925"/>
          <p14:tracePt t="59802" x="4813300" y="5241925"/>
          <p14:tracePt t="59812" x="4867275" y="5241925"/>
          <p14:tracePt t="59822" x="4938713" y="5241925"/>
          <p14:tracePt t="59833" x="5027613" y="5241925"/>
          <p14:tracePt t="59847" x="5197475" y="5241925"/>
          <p14:tracePt t="59864" x="5581650" y="5241925"/>
          <p14:tracePt t="59883" x="5795963" y="5224463"/>
          <p14:tracePt t="59897" x="5857875" y="5205413"/>
          <p14:tracePt t="59914" x="5919788" y="5187950"/>
          <p14:tracePt t="60187" x="5919788" y="5170488"/>
          <p14:tracePt t="60198" x="5919788" y="5143500"/>
          <p14:tracePt t="60207" x="5946775" y="5081588"/>
          <p14:tracePt t="60218" x="6027738" y="5037138"/>
          <p14:tracePt t="60231" x="6161088" y="4956175"/>
          <p14:tracePt t="60249" x="6589713" y="4848225"/>
          <p14:tracePt t="60264" x="6875463" y="4803775"/>
          <p14:tracePt t="60281" x="7491413" y="4840288"/>
          <p14:tracePt t="60300" x="8037513" y="5037138"/>
          <p14:tracePt t="60314" x="8161338" y="5072063"/>
          <p14:tracePt t="60331" x="8232775" y="5072063"/>
          <p14:tracePt t="60348" x="8259763" y="5072063"/>
          <p14:tracePt t="60556" x="8143875" y="5108575"/>
          <p14:tracePt t="60563" x="7840663" y="5108575"/>
          <p14:tracePt t="60574" x="7394575" y="5081588"/>
          <p14:tracePt t="60584" x="6894513" y="4956175"/>
          <p14:tracePt t="60598" x="6197600" y="4803775"/>
          <p14:tracePt t="60614" x="4991100" y="4500563"/>
          <p14:tracePt t="60631" x="4465638" y="4375150"/>
          <p14:tracePt t="60648" x="3724275" y="4197350"/>
          <p14:tracePt t="60665" x="3375025" y="4027488"/>
          <p14:tracePt t="60681" x="3313113" y="3973513"/>
          <p14:tracePt t="60698" x="3303588" y="3929063"/>
          <p14:tracePt t="60931" x="3054350" y="3929063"/>
          <p14:tracePt t="60939" x="2911475" y="3929063"/>
          <p14:tracePt t="60950" x="2670175" y="3929063"/>
          <p14:tracePt t="60964" x="2500313" y="3929063"/>
          <p14:tracePt t="60981" x="2295525" y="3929063"/>
          <p14:tracePt t="61000" x="2214563" y="3919538"/>
          <p14:tracePt t="61031" x="2214563" y="3911600"/>
          <p14:tracePt t="61048" x="2232025" y="3894138"/>
          <p14:tracePt t="61065" x="2303463" y="3830638"/>
          <p14:tracePt t="61081" x="2347913" y="3768725"/>
          <p14:tracePt t="61143" x="2357438" y="3768725"/>
          <p14:tracePt t="61152" x="2374900" y="3768725"/>
          <p14:tracePt t="61164" x="2393950" y="3768725"/>
          <p14:tracePt t="61183" x="2411413" y="3776663"/>
          <p14:tracePt t="61198" x="2419350" y="3786188"/>
          <p14:tracePt t="61215" x="2419350" y="3803650"/>
          <p14:tracePt t="61233" x="2419350" y="3857625"/>
          <p14:tracePt t="61248" x="2419350" y="3875088"/>
          <p14:tracePt t="61264" x="2419350" y="3929063"/>
          <p14:tracePt t="61281" x="2419350" y="3956050"/>
          <p14:tracePt t="61298" x="2419350" y="3990975"/>
          <p14:tracePt t="61315" x="2411413" y="4010025"/>
          <p14:tracePt t="61332" x="2411413" y="4017963"/>
          <p14:tracePt t="61416" x="2411413" y="3983038"/>
          <p14:tracePt t="61426" x="2411413" y="3956050"/>
          <p14:tracePt t="61437" x="2411413" y="3946525"/>
          <p14:tracePt t="61448" x="2419350" y="3946525"/>
          <p14:tracePt t="61487" x="2419350" y="3956050"/>
          <p14:tracePt t="61498" x="2455863" y="4037013"/>
          <p14:tracePt t="61507" x="2490788" y="4089400"/>
          <p14:tracePt t="61517" x="2500313" y="4125913"/>
          <p14:tracePt t="61531" x="2517775" y="4170363"/>
          <p14:tracePt t="61548" x="2527300" y="4232275"/>
          <p14:tracePt t="61564" x="2536825" y="4286250"/>
          <p14:tracePt t="61568" x="2536825" y="4313238"/>
          <p14:tracePt t="61581" x="2536825" y="4330700"/>
          <p14:tracePt t="61629" x="2536825" y="4322763"/>
          <p14:tracePt t="61640" x="2544763" y="4259263"/>
          <p14:tracePt t="61651" x="2554288" y="4160838"/>
          <p14:tracePt t="61665" x="2581275" y="4054475"/>
          <p14:tracePt t="61682" x="2670175" y="3562350"/>
          <p14:tracePt t="61698" x="2679700" y="3517900"/>
          <p14:tracePt t="61741" x="2679700" y="3527425"/>
          <p14:tracePt t="61751" x="2670175" y="3554413"/>
          <p14:tracePt t="61765" x="2652713" y="3589338"/>
          <p14:tracePt t="61782" x="2643188" y="3768725"/>
          <p14:tracePt t="61798" x="2643188" y="3840163"/>
          <p14:tracePt t="61815" x="2633663" y="3973513"/>
          <p14:tracePt t="61833" x="2633663" y="3990975"/>
          <p14:tracePt t="61924" x="2633663" y="3956050"/>
          <p14:tracePt t="61934" x="2633663" y="3902075"/>
          <p14:tracePt t="61944" x="2633663" y="3795713"/>
          <p14:tracePt t="61954" x="2633663" y="3724275"/>
          <p14:tracePt t="61965" x="2633663" y="3714750"/>
          <p14:tracePt t="61995" x="2633663" y="3724275"/>
          <p14:tracePt t="62005" x="2633663" y="3776663"/>
          <p14:tracePt t="62016" x="2643188" y="3884613"/>
          <p14:tracePt t="62032" x="2670175" y="4044950"/>
          <p14:tracePt t="62048" x="2732088" y="4303713"/>
          <p14:tracePt t="62066" x="2776538" y="4438650"/>
          <p14:tracePt t="62082" x="2786063" y="4465638"/>
          <p14:tracePt t="62098" x="2795588" y="4465638"/>
          <p14:tracePt t="62360" x="2795588" y="4429125"/>
          <p14:tracePt t="62371" x="2795588" y="4322763"/>
          <p14:tracePt t="62382" x="2830513" y="4116388"/>
          <p14:tracePt t="62398" x="2884488" y="3983038"/>
          <p14:tracePt t="62415" x="2973388" y="3848100"/>
          <p14:tracePt t="62431" x="3027363" y="3830638"/>
          <p14:tracePt t="62448" x="3044825" y="3830638"/>
          <p14:tracePt t="62465" x="3116263" y="3830638"/>
          <p14:tracePt t="62482" x="3187700" y="3857625"/>
          <p14:tracePt t="62498" x="3224213" y="3902075"/>
          <p14:tracePt t="62515" x="3286125" y="3990975"/>
          <p14:tracePt t="62534" x="3402013" y="4143375"/>
          <p14:tracePt t="62548" x="3482975" y="4224338"/>
          <p14:tracePt t="62565" x="3633788" y="4367213"/>
          <p14:tracePt t="62807" x="3687763" y="4429125"/>
          <p14:tracePt t="62817" x="3813175" y="4616450"/>
          <p14:tracePt t="62828" x="3990975" y="4768850"/>
          <p14:tracePt t="62838" x="4125913" y="4884738"/>
          <p14:tracePt t="62848" x="4276725" y="5018088"/>
          <p14:tracePt t="62865" x="4429125" y="5133975"/>
          <p14:tracePt t="62882" x="4616450" y="5232400"/>
          <p14:tracePt t="62899" x="4714875" y="5241925"/>
          <p14:tracePt t="62915" x="4741863" y="5241925"/>
          <p14:tracePt t="63132" x="4875213" y="5232400"/>
          <p14:tracePt t="63141" x="5143500" y="5214938"/>
          <p14:tracePt t="63152" x="5527675" y="5214938"/>
          <p14:tracePt t="63165" x="6027738" y="5259388"/>
          <p14:tracePt t="63183" x="6715125" y="5411788"/>
          <p14:tracePt t="63198" x="6983413" y="5500688"/>
          <p14:tracePt t="63216" x="7348538" y="5653088"/>
          <p14:tracePt t="63233" x="7483475" y="5661025"/>
          <p14:tracePt t="63248" x="7500938" y="5661025"/>
          <p14:tracePt t="63265" x="7572375" y="5608638"/>
          <p14:tracePt t="63282" x="7589838" y="5589588"/>
          <p14:tracePt t="63299" x="7653338" y="5537200"/>
          <p14:tracePt t="63315" x="7680325" y="5527675"/>
          <p14:tracePt t="63538" x="7554913" y="5429250"/>
          <p14:tracePt t="63548" x="7367588" y="5322888"/>
          <p14:tracePt t="63558" x="7054850" y="5214938"/>
          <p14:tracePt t="63568" x="6688138" y="5099050"/>
          <p14:tracePt t="63582" x="6402388" y="5037138"/>
          <p14:tracePt t="63599" x="5715000" y="4919663"/>
          <p14:tracePt t="63615" x="5537200" y="4911725"/>
          <p14:tracePt t="63632" x="5348288" y="4911725"/>
          <p14:tracePt t="63649" x="5322888" y="4911725"/>
          <p14:tracePt t="63682" x="5384800" y="4875213"/>
          <p14:tracePt t="63947" x="5340350" y="4875213"/>
          <p14:tracePt t="63955" x="5268913" y="4857750"/>
          <p14:tracePt t="63965" x="5116513" y="4840288"/>
          <p14:tracePt t="63982" x="4965700" y="4830763"/>
          <p14:tracePt t="63999" x="4598988" y="4830763"/>
          <p14:tracePt t="64015" x="4303713" y="4875213"/>
          <p14:tracePt t="64032" x="4205288" y="4911725"/>
          <p14:tracePt t="64049" x="4081463" y="4946650"/>
          <p14:tracePt t="64067" x="4071938" y="4965700"/>
          <p14:tracePt t="64082" x="4089400" y="4965700"/>
          <p14:tracePt t="64351" x="4170363" y="4965700"/>
          <p14:tracePt t="64361" x="4205288" y="4965700"/>
          <p14:tracePt t="64371" x="4232275" y="4965700"/>
          <p14:tracePt t="64382" x="4259263" y="4965700"/>
          <p14:tracePt t="64399" x="4268788" y="4956175"/>
          <p14:tracePt t="64442" x="4259263" y="4956175"/>
          <p14:tracePt t="64452" x="4224338" y="4956175"/>
          <p14:tracePt t="64465" x="4152900" y="4956175"/>
          <p14:tracePt t="64482" x="3938588" y="4929188"/>
          <p14:tracePt t="64499" x="3840163" y="4929188"/>
          <p14:tracePt t="64515" x="3616325" y="4902200"/>
          <p14:tracePt t="64534" x="3536950" y="4902200"/>
          <p14:tracePt t="64797" x="3544888" y="4902200"/>
          <p14:tracePt t="64808" x="3562350" y="4902200"/>
          <p14:tracePt t="64818" x="3589338" y="4902200"/>
          <p14:tracePt t="64832" x="3625850" y="4902200"/>
          <p14:tracePt t="64849" x="3759200" y="4919663"/>
          <p14:tracePt t="64865" x="3840163" y="4938713"/>
          <p14:tracePt t="64882" x="3956050" y="4965700"/>
          <p14:tracePt t="64899" x="4017963" y="4973638"/>
          <p14:tracePt t="64915" x="4037013" y="4973638"/>
          <p14:tracePt t="64932" x="4062413" y="4973638"/>
          <p14:tracePt t="64949" x="4071938" y="4983163"/>
          <p14:tracePt t="65285" x="4044950" y="4991100"/>
          <p14:tracePt t="65295" x="4000500" y="4991100"/>
          <p14:tracePt t="65305" x="3938588" y="4991100"/>
          <p14:tracePt t="65315" x="3867150" y="4991100"/>
          <p14:tracePt t="65332" x="3795713" y="4991100"/>
          <p14:tracePt t="65349" x="3741738" y="4991100"/>
          <p14:tracePt t="65406" x="3768725" y="4991100"/>
          <p14:tracePt t="65417" x="3813175" y="4973638"/>
          <p14:tracePt t="65427" x="3840163" y="4965700"/>
          <p14:tracePt t="65437" x="3902075" y="4965700"/>
          <p14:tracePt t="65449" x="3946525" y="4956175"/>
          <p14:tracePt t="65467" x="4071938" y="4956175"/>
          <p14:tracePt t="65482" x="4116388" y="4965700"/>
          <p14:tracePt t="65499" x="4251325" y="5054600"/>
          <p14:tracePt t="65516" x="4330700" y="5116513"/>
          <p14:tracePt t="65793" x="4295775" y="5116513"/>
          <p14:tracePt t="65802" x="4232275" y="5116513"/>
          <p14:tracePt t="65816" x="4160838" y="5116513"/>
          <p14:tracePt t="65833" x="4017963" y="5081588"/>
          <p14:tracePt t="65849" x="3929063" y="5045075"/>
          <p14:tracePt t="65866" x="3894138" y="5037138"/>
          <p14:tracePt t="65883" x="3894138" y="5027613"/>
          <p14:tracePt t="65904" x="3894138" y="5010150"/>
          <p14:tracePt t="65916" x="3902075" y="5000625"/>
          <p14:tracePt t="65934" x="3973513" y="4956175"/>
          <p14:tracePt t="65949" x="4017963" y="4946650"/>
          <p14:tracePt t="65965" x="4108450" y="4911725"/>
          <p14:tracePt t="65982" x="4205288" y="4911725"/>
          <p14:tracePt t="66239" x="4179888" y="4911725"/>
          <p14:tracePt t="66249" x="4152900" y="4911725"/>
          <p14:tracePt t="66259" x="4125913" y="4919663"/>
          <p14:tracePt t="66269" x="4098925" y="4938713"/>
          <p14:tracePt t="66282" x="4081463" y="4938713"/>
          <p14:tracePt t="66300" x="4071938" y="4938713"/>
          <p14:tracePt t="66361" x="4071938" y="4929188"/>
          <p14:tracePt t="66371" x="4071938" y="4919663"/>
          <p14:tracePt t="66382" x="4081463" y="4911725"/>
          <p14:tracePt t="66473" x="4098925" y="4911725"/>
          <p14:tracePt t="66482" x="4116388" y="4911725"/>
          <p14:tracePt t="66492" x="4133850" y="4911725"/>
          <p14:tracePt t="66503" x="4160838" y="4911725"/>
          <p14:tracePt t="66516" x="4179888" y="4902200"/>
          <p14:tracePt t="66533" x="4214813" y="4902200"/>
          <p14:tracePt t="66550" x="4241800" y="4894263"/>
          <p14:tracePt t="66553" x="4268788" y="4894263"/>
          <p14:tracePt t="66566" x="4303713" y="4884738"/>
          <p14:tracePt t="66585" x="4419600" y="4884738"/>
          <p14:tracePt t="66599" x="4473575" y="4884738"/>
          <p14:tracePt t="66616" x="4589463" y="4884738"/>
          <p14:tracePt t="66634" x="4643438" y="4894263"/>
          <p14:tracePt t="66649" x="4687888" y="4894263"/>
          <p14:tracePt t="66666" x="4697413" y="4894263"/>
          <p14:tracePt t="66699" x="4714875" y="4894263"/>
          <p14:tracePt t="66848" x="4697413" y="4894263"/>
          <p14:tracePt t="66858" x="4670425" y="4894263"/>
          <p14:tracePt t="66869" x="4643438" y="4894263"/>
          <p14:tracePt t="66883" x="4608513" y="4894263"/>
          <p14:tracePt t="66899" x="4483100" y="4894263"/>
          <p14:tracePt t="66916" x="4394200" y="4894263"/>
          <p14:tracePt t="66933" x="4241800" y="4894263"/>
          <p14:tracePt t="66950" x="4081463" y="4884738"/>
          <p14:tracePt t="66966" x="4037013" y="4884738"/>
          <p14:tracePt t="66983" x="4000500" y="4884738"/>
          <p14:tracePt t="67092" x="4037013" y="4884738"/>
          <p14:tracePt t="67102" x="4089400" y="4902200"/>
          <p14:tracePt t="67116" x="4152900" y="4938713"/>
          <p14:tracePt t="67133" x="4268788" y="4965700"/>
          <p14:tracePt t="67149" x="4375150" y="4983163"/>
          <p14:tracePt t="67166" x="4554538" y="5010150"/>
          <p14:tracePt t="67183" x="4670425" y="5037138"/>
          <p14:tracePt t="67199" x="4759325" y="5062538"/>
          <p14:tracePt t="67216" x="4929188" y="5099050"/>
          <p14:tracePt t="67234" x="5037138" y="5108575"/>
          <p14:tracePt t="67250" x="5062538" y="5108575"/>
          <p14:tracePt t="67266" x="5081588" y="5108575"/>
          <p14:tracePt t="67305" x="5081588" y="5099050"/>
          <p14:tracePt t="67335" x="5037138" y="5089525"/>
          <p14:tracePt t="67346" x="4965700" y="5072063"/>
          <p14:tracePt t="67356" x="4848225" y="5037138"/>
          <p14:tracePt t="67367" x="4705350" y="5010150"/>
          <p14:tracePt t="67383" x="4572000" y="4956175"/>
          <p14:tracePt t="67399" x="4214813" y="4919663"/>
          <p14:tracePt t="67417" x="4027488" y="4894263"/>
          <p14:tracePt t="67433" x="3929063" y="4894263"/>
          <p14:tracePt t="67450" x="3813175" y="4894263"/>
          <p14:tracePt t="67539" x="3840163" y="4894263"/>
          <p14:tracePt t="67549" x="3875088" y="4894263"/>
          <p14:tracePt t="67559" x="3929063" y="4894263"/>
          <p14:tracePt t="67569" x="3965575" y="4894263"/>
          <p14:tracePt t="67583" x="4010025" y="4894263"/>
          <p14:tracePt t="67600" x="4143375" y="4894263"/>
          <p14:tracePt t="67616" x="4187825" y="4894263"/>
          <p14:tracePt t="67633" x="4251325" y="4894263"/>
          <p14:tracePt t="67650" x="4303713" y="4894263"/>
          <p14:tracePt t="67666" x="4330700" y="4894263"/>
          <p14:tracePt t="67683" x="4375150" y="4894263"/>
          <p14:tracePt t="67700" x="4394200" y="4902200"/>
          <p14:tracePt t="67916" x="4483100" y="4894263"/>
          <p14:tracePt t="67924" x="4554538" y="4884738"/>
          <p14:tracePt t="67935" x="4633913" y="4884738"/>
          <p14:tracePt t="67949" x="4732338" y="4875213"/>
          <p14:tracePt t="67966" x="4919663" y="4867275"/>
          <p14:tracePt t="67983" x="4983163" y="4867275"/>
          <p14:tracePt t="67999" x="5045075" y="4867275"/>
          <p14:tracePt t="68016" x="5054600" y="4867275"/>
          <p14:tracePt t="68056" x="5062538" y="4867275"/>
          <p14:tracePt t="68066" x="5081588" y="4867275"/>
          <p14:tracePt t="68076" x="5099050" y="4867275"/>
          <p14:tracePt t="68086" x="5126038" y="4867275"/>
          <p14:tracePt t="68100" x="5143500" y="4857750"/>
          <p14:tracePt t="68118" x="5170488" y="4857750"/>
          <p14:tracePt t="68280" x="5153025" y="4857750"/>
          <p14:tracePt t="68289" x="5143500" y="4857750"/>
          <p14:tracePt t="68301" x="5116513" y="4857750"/>
          <p14:tracePt t="68316" x="5089525" y="4867275"/>
          <p14:tracePt t="68333" x="5037138" y="4902200"/>
          <p14:tracePt t="68350" x="5027613" y="4919663"/>
          <p14:tracePt t="68402" x="5045075" y="4919663"/>
          <p14:tracePt t="68412" x="5081588" y="4919663"/>
          <p14:tracePt t="68421" x="5143500" y="4929188"/>
          <p14:tracePt t="68433" x="5214938" y="4946650"/>
          <p14:tracePt t="68450" x="5276850" y="4946650"/>
          <p14:tracePt t="68466" x="5348288" y="4956175"/>
          <p14:tracePt t="68483" x="5419725" y="4956175"/>
          <p14:tracePt t="68500" x="5438775" y="4956175"/>
          <p14:tracePt t="68516" x="5465763" y="4956175"/>
          <p14:tracePt t="68533" x="5473700" y="4956175"/>
          <p14:tracePt t="68605" x="5438775" y="4956175"/>
          <p14:tracePt t="68615" x="5375275" y="4946650"/>
          <p14:tracePt t="68625" x="5322888" y="4938713"/>
          <p14:tracePt t="68635" x="5241925" y="4929188"/>
          <p14:tracePt t="68650" x="5143500" y="4919663"/>
          <p14:tracePt t="68667" x="5010150" y="4911725"/>
          <p14:tracePt t="68684" x="4965700" y="4911725"/>
          <p14:tracePt t="68700" x="4902200" y="4938713"/>
          <p14:tracePt t="68716" x="4902200" y="4946650"/>
          <p14:tracePt t="68756" x="4929188" y="4946650"/>
          <p14:tracePt t="68768" x="4946650" y="4946650"/>
          <p14:tracePt t="68783" x="4983163" y="4946650"/>
          <p14:tracePt t="68800" x="5081588" y="4965700"/>
          <p14:tracePt t="68819" x="5205413" y="4973638"/>
          <p14:tracePt t="68833" x="5251450" y="4973638"/>
          <p14:tracePt t="68850" x="5367338" y="4973638"/>
          <p14:tracePt t="68868" x="5491163" y="4973638"/>
          <p14:tracePt t="68883" x="5527675" y="4973638"/>
          <p14:tracePt t="68900" x="5554663" y="4973638"/>
          <p14:tracePt t="68940" x="5545138" y="4973638"/>
          <p14:tracePt t="68950" x="5537200" y="4973638"/>
          <p14:tracePt t="68960" x="5491163" y="4973638"/>
          <p14:tracePt t="68970" x="5419725" y="4973638"/>
          <p14:tracePt t="68983" x="5322888" y="4946650"/>
          <p14:tracePt t="69001" x="5160963" y="4929188"/>
          <p14:tracePt t="69017" x="5089525" y="4919663"/>
          <p14:tracePt t="69033" x="4956175" y="4911725"/>
          <p14:tracePt t="69052" x="4929188" y="4911725"/>
          <p14:tracePt t="69112" x="4946650" y="4911725"/>
          <p14:tracePt t="69122" x="4991100" y="4911725"/>
          <p14:tracePt t="69133" x="5045075" y="4911725"/>
          <p14:tracePt t="69150" x="5099050" y="4911725"/>
          <p14:tracePt t="69167" x="5187950" y="4902200"/>
          <p14:tracePt t="69183" x="5286375" y="4884738"/>
          <p14:tracePt t="69200" x="5322888" y="4884738"/>
          <p14:tracePt t="69217" x="5357813" y="4884738"/>
          <p14:tracePt t="69295" x="5357813" y="4875213"/>
          <p14:tracePt t="69620" x="5259388" y="4894263"/>
          <p14:tracePt t="69630" x="5054600" y="4911725"/>
          <p14:tracePt t="69640" x="4848225" y="4929188"/>
          <p14:tracePt t="69651" x="4608513" y="4929188"/>
          <p14:tracePt t="69667" x="4411663" y="4929188"/>
          <p14:tracePt t="69684" x="4152900" y="4929188"/>
          <p14:tracePt t="69701" x="3938588" y="4929188"/>
          <p14:tracePt t="69717" x="3884613" y="4929188"/>
          <p14:tracePt t="69733" x="3867150" y="4929188"/>
          <p14:tracePt t="69803" x="3875088" y="4929188"/>
          <p14:tracePt t="69813" x="3894138" y="4929188"/>
          <p14:tracePt t="69823" x="3919538" y="4919663"/>
          <p14:tracePt t="69833" x="3946525" y="4911725"/>
          <p14:tracePt t="69850" x="3973513" y="4911725"/>
          <p14:tracePt t="69867" x="4071938" y="4884738"/>
          <p14:tracePt t="69883" x="4170363" y="4857750"/>
          <p14:tracePt t="69900" x="4251325" y="4848225"/>
          <p14:tracePt t="69917" x="4384675" y="4848225"/>
          <p14:tracePt t="69934" x="4429125" y="4848225"/>
          <p14:tracePt t="69950" x="4446588" y="4848225"/>
          <p14:tracePt t="70310" x="4438650" y="4848225"/>
          <p14:tracePt t="70320" x="4402138" y="4857750"/>
          <p14:tracePt t="70334" x="4322763" y="4867275"/>
          <p14:tracePt t="70351" x="4071938" y="4875213"/>
          <p14:tracePt t="70367" x="3956050" y="4875213"/>
          <p14:tracePt t="70384" x="3786188" y="4875213"/>
          <p14:tracePt t="70400" x="3751263" y="4875213"/>
          <p14:tracePt t="70463" x="3759200" y="4875213"/>
          <p14:tracePt t="70473" x="3776663" y="4875213"/>
          <p14:tracePt t="70483" x="3795713" y="4875213"/>
          <p14:tracePt t="70501" x="3830638" y="4875213"/>
          <p14:tracePt t="70517" x="3919538" y="4875213"/>
          <p14:tracePt t="70534" x="4027488" y="4875213"/>
          <p14:tracePt t="70551" x="4089400" y="4875213"/>
          <p14:tracePt t="70567" x="4268788" y="4894263"/>
          <p14:tracePt t="70584" x="4402138" y="4929188"/>
          <p14:tracePt t="70600" x="4438650" y="4938713"/>
          <p14:tracePt t="70617" x="4465638" y="4956175"/>
          <p14:tracePt t="70950" x="4483100" y="4956175"/>
          <p14:tracePt t="70960" x="4518025" y="4956175"/>
          <p14:tracePt t="70970" x="4572000" y="4956175"/>
          <p14:tracePt t="70984" x="4625975" y="4956175"/>
          <p14:tracePt t="71001" x="4714875" y="4956175"/>
          <p14:tracePt t="71017" x="4732338" y="4956175"/>
          <p14:tracePt t="71034" x="4768850" y="4946650"/>
          <p14:tracePt t="71112" x="4732338" y="4946650"/>
          <p14:tracePt t="71122" x="4697413" y="4938713"/>
          <p14:tracePt t="71134" x="4643438" y="4938713"/>
          <p14:tracePt t="71152" x="4518025" y="4938713"/>
          <p14:tracePt t="71167" x="4473575" y="4929188"/>
          <p14:tracePt t="71184" x="4419600" y="4929188"/>
          <p14:tracePt t="71200" x="4384675" y="4929188"/>
          <p14:tracePt t="71217" x="4259263" y="4911725"/>
          <p14:tracePt t="71234" x="4197350" y="4911725"/>
          <p14:tracePt t="71250" x="4179888" y="4911725"/>
          <p14:tracePt t="71367" x="4214813" y="4911725"/>
          <p14:tracePt t="71376" x="4251325" y="4911725"/>
          <p14:tracePt t="71387" x="4303713" y="4911725"/>
          <p14:tracePt t="71400" x="4340225" y="4911725"/>
          <p14:tracePt t="71417" x="4429125" y="4894263"/>
          <p14:tracePt t="71434" x="4473575" y="4884738"/>
          <p14:tracePt t="71451" x="4554538" y="4884738"/>
          <p14:tracePt t="71467" x="4589463" y="4884738"/>
          <p14:tracePt t="71500" x="4608513" y="4902200"/>
          <p14:tracePt t="71792" x="4581525" y="4902200"/>
          <p14:tracePt t="71803" x="4545013" y="4902200"/>
          <p14:tracePt t="71812" x="4473575" y="4902200"/>
          <p14:tracePt t="71823" x="4367213" y="4894263"/>
          <p14:tracePt t="71834" x="4295775" y="4884738"/>
          <p14:tracePt t="71851" x="4251325" y="4884738"/>
          <p14:tracePt t="71867" x="4224338" y="4884738"/>
          <p14:tracePt t="71965" x="4224338" y="4894263"/>
          <p14:tracePt t="72210" x="4187825" y="4894263"/>
          <p14:tracePt t="72219" x="4098925" y="4894263"/>
          <p14:tracePt t="72229" x="4027488" y="4894263"/>
          <p14:tracePt t="72239" x="3990975" y="4894263"/>
          <p14:tracePt t="72251" x="3973513" y="4894263"/>
          <p14:tracePt t="72267" x="3965575" y="4894263"/>
          <p14:tracePt t="72331" x="3973513" y="4894263"/>
          <p14:tracePt t="72341" x="4010025" y="4894263"/>
          <p14:tracePt t="72352" x="4044950" y="4894263"/>
          <p14:tracePt t="72367" x="4089400" y="4894263"/>
          <p14:tracePt t="72666" x="4071938" y="4902200"/>
          <p14:tracePt t="72676" x="4044950" y="4902200"/>
          <p14:tracePt t="72687" x="4010025" y="4902200"/>
          <p14:tracePt t="72701" x="3973513" y="4902200"/>
          <p14:tracePt t="72717" x="3946525" y="4911725"/>
          <p14:tracePt t="72777" x="3973513" y="4919663"/>
          <p14:tracePt t="72787" x="4027488" y="4938713"/>
          <p14:tracePt t="72801" x="4089400" y="4956175"/>
          <p14:tracePt t="72818" x="4268788" y="4973638"/>
          <p14:tracePt t="72834" x="4340225" y="4965700"/>
          <p14:tracePt t="73122" x="4295775" y="4965700"/>
          <p14:tracePt t="73132" x="4170363" y="4938713"/>
          <p14:tracePt t="73143" x="3946525" y="4894263"/>
          <p14:tracePt t="73154" x="3776663" y="4795838"/>
          <p14:tracePt t="73168" x="3482975" y="4697413"/>
          <p14:tracePt t="73184" x="2857500" y="4303713"/>
          <p14:tracePt t="73201" x="2509838" y="4116388"/>
          <p14:tracePt t="73218" x="2133600" y="3848100"/>
          <p14:tracePt t="73234" x="1955800" y="3724275"/>
          <p14:tracePt t="73251" x="1911350" y="3697288"/>
          <p14:tracePt t="73267" x="1884363" y="3687763"/>
          <p14:tracePt t="73301" x="1884363" y="3705225"/>
          <p14:tracePt t="73318" x="1911350" y="3741738"/>
          <p14:tracePt t="73528" x="1785938" y="3768725"/>
          <p14:tracePt t="73539" x="1598613" y="3813175"/>
          <p14:tracePt t="73551" x="1411288" y="3830638"/>
          <p14:tracePt t="73569" x="973138" y="3830638"/>
          <p14:tracePt t="73585" x="857250" y="3830638"/>
          <p14:tracePt t="73601" x="687388" y="3830638"/>
          <p14:tracePt t="73620" x="625475" y="3830638"/>
          <p14:tracePt t="73691" x="642938" y="3830638"/>
          <p14:tracePt t="73701" x="652463" y="3830638"/>
          <p14:tracePt t="73711" x="660400" y="3830638"/>
          <p14:tracePt t="73721" x="687388" y="3822700"/>
          <p14:tracePt t="73734" x="714375" y="3813175"/>
          <p14:tracePt t="73752" x="812800" y="3803650"/>
          <p14:tracePt t="73768" x="911225" y="3795713"/>
          <p14:tracePt t="73784" x="1152525" y="3795713"/>
          <p14:tracePt t="73803" x="1303338" y="3813175"/>
          <p14:tracePt t="73818" x="1598613" y="3822700"/>
          <p14:tracePt t="73834" x="1741488" y="3830638"/>
          <p14:tracePt t="73853" x="1795463" y="3830638"/>
          <p14:tracePt t="73884" x="1803400" y="3848100"/>
          <p14:tracePt t="75224" x="1830388" y="3857625"/>
          <p14:tracePt t="75234" x="1857375" y="3875088"/>
          <p14:tracePt t="75244" x="1928813" y="3884613"/>
          <p14:tracePt t="75255" x="2017713" y="3902075"/>
          <p14:tracePt t="75268" x="2098675" y="3911600"/>
          <p14:tracePt t="75285" x="2251075" y="3983038"/>
          <p14:tracePt t="75302" x="2339975" y="4010025"/>
          <p14:tracePt t="75318" x="2465388" y="4037013"/>
          <p14:tracePt t="75335" x="2571750" y="4054475"/>
          <p14:tracePt t="75352" x="2625725" y="4062413"/>
          <p14:tracePt t="75368" x="2732088" y="4089400"/>
          <p14:tracePt t="75387" x="2813050" y="4152900"/>
          <p14:tracePt t="75401" x="2840038" y="4170363"/>
          <p14:tracePt t="75418" x="2874963" y="4197350"/>
          <p14:tracePt t="75612" x="2928938" y="4241800"/>
          <p14:tracePt t="75620" x="2955925" y="4295775"/>
          <p14:tracePt t="75635" x="3009900" y="4357688"/>
          <p14:tracePt t="75652" x="3160713" y="4581525"/>
          <p14:tracePt t="75668" x="3313113" y="4822825"/>
          <p14:tracePt t="75686" x="3581400" y="5089525"/>
          <p14:tracePt t="75702" x="3697288" y="5153025"/>
          <p14:tracePt t="75718" x="3741738" y="5153025"/>
          <p14:tracePt t="75735" x="3795713" y="5153025"/>
          <p14:tracePt t="75752" x="3867150" y="5153025"/>
          <p14:tracePt t="75769" x="3911600" y="5143500"/>
          <p14:tracePt t="75785" x="3946525" y="5143500"/>
          <p14:tracePt t="75986" x="3946525" y="5133975"/>
          <p14:tracePt t="75996" x="3965575" y="5116513"/>
          <p14:tracePt t="76007" x="3983038" y="5081588"/>
          <p14:tracePt t="76018" x="4037013" y="5018088"/>
          <p14:tracePt t="76037" x="4071938" y="4919663"/>
          <p14:tracePt t="76052" x="4089400" y="4911725"/>
          <p14:tracePt t="76068" x="4089400" y="4902200"/>
          <p14:tracePt t="76158" x="4089400" y="4867275"/>
          <p14:tracePt t="76168" x="4081463" y="4867275"/>
          <p14:tracePt t="76178" x="4071938" y="4857750"/>
          <p14:tracePt t="76188" x="4062413" y="4848225"/>
          <p14:tracePt t="76202" x="4044950" y="4848225"/>
          <p14:tracePt t="76219" x="4037013" y="4848225"/>
          <p14:tracePt t="76235" x="4017963" y="4848225"/>
          <p14:tracePt t="76252" x="3990975" y="4848225"/>
          <p14:tracePt t="76270" x="3956050" y="4848225"/>
          <p14:tracePt t="76285" x="3946525" y="4848225"/>
          <p14:tracePt t="76302" x="3938588" y="4857750"/>
          <p14:tracePt t="76361" x="3946525" y="4857750"/>
          <p14:tracePt t="76371" x="3973513" y="4875213"/>
          <p14:tracePt t="76385" x="3990975" y="4875213"/>
          <p14:tracePt t="76402" x="4037013" y="4894263"/>
          <p14:tracePt t="76419" x="4054475" y="4902200"/>
          <p14:tracePt t="76435" x="4071938" y="4902200"/>
          <p14:tracePt t="76473" x="4081463" y="4902200"/>
          <p14:tracePt t="76485" x="4108450" y="4902200"/>
          <p14:tracePt t="76503" x="4152900" y="4902200"/>
          <p14:tracePt t="76518" x="4187825" y="4902200"/>
          <p14:tracePt t="76535" x="4286250" y="4911725"/>
          <p14:tracePt t="76552" x="4313238" y="4911725"/>
          <p14:tracePt t="76568" x="4375150" y="4919663"/>
          <p14:tracePt t="76585" x="4411663" y="4938713"/>
          <p14:tracePt t="76602" x="4419600" y="4938713"/>
          <p14:tracePt t="76619" x="4446588" y="4938713"/>
          <p14:tracePt t="76635" x="4465638" y="4938713"/>
          <p14:tracePt t="76652" x="4483100" y="4938713"/>
          <p14:tracePt t="76669" x="4510088" y="4938713"/>
          <p14:tracePt t="76686" x="4537075" y="4938713"/>
          <p14:tracePt t="76719" x="4545013" y="4938713"/>
          <p14:tracePt t="76757" x="4554538" y="4938713"/>
          <p14:tracePt t="76767" x="4562475" y="4938713"/>
          <p14:tracePt t="76778" x="4572000" y="4938713"/>
          <p14:tracePt t="76798" x="4581525" y="4938713"/>
          <p14:tracePt t="76879" x="4598988" y="4965700"/>
          <p14:tracePt t="77082" x="4572000" y="4965700"/>
          <p14:tracePt t="77092" x="4500563" y="4965700"/>
          <p14:tracePt t="77103" x="4367213" y="4938713"/>
          <p14:tracePt t="77119" x="4170363" y="4884738"/>
          <p14:tracePt t="77135" x="3973513" y="4867275"/>
          <p14:tracePt t="77153" x="3848100" y="4840288"/>
          <p14:tracePt t="77169" x="3813175" y="4830763"/>
          <p14:tracePt t="77185" x="3732213" y="4813300"/>
          <p14:tracePt t="77204" x="3697288" y="4803775"/>
          <p14:tracePt t="77219" x="3687763" y="4803775"/>
          <p14:tracePt t="77235" x="3687763" y="4795838"/>
          <p14:tracePt t="77491" x="3652838" y="4795838"/>
          <p14:tracePt t="77499" x="3517900" y="4759325"/>
          <p14:tracePt t="77509" x="3187700" y="4608513"/>
          <p14:tracePt t="77519" x="2867025" y="4465638"/>
          <p14:tracePt t="77535" x="2428875" y="4340225"/>
          <p14:tracePt t="77552" x="1670050" y="4089400"/>
          <p14:tracePt t="77569" x="1116013" y="3919538"/>
          <p14:tracePt t="77586" x="901700" y="3884613"/>
          <p14:tracePt t="77602" x="696913" y="3857625"/>
          <p14:tracePt t="77620" x="581025" y="3857625"/>
          <p14:tracePt t="77635" x="544513" y="3857625"/>
          <p14:tracePt t="77652" x="527050" y="3857625"/>
          <p14:tracePt t="77742" x="517525" y="3857625"/>
          <p14:tracePt t="77752" x="509588" y="3857625"/>
          <p14:tracePt t="77762" x="500063" y="3857625"/>
          <p14:tracePt t="77894" x="509588" y="3857625"/>
          <p14:tracePt t="77904" x="527050" y="3848100"/>
          <p14:tracePt t="77915" x="536575" y="3848100"/>
          <p14:tracePt t="77925" x="536575" y="3840163"/>
          <p14:tracePt t="77986" x="544513" y="3840163"/>
          <p14:tracePt t="77996" x="561975" y="3822700"/>
          <p14:tracePt t="78006" x="598488" y="3803650"/>
          <p14:tracePt t="78019" x="625475" y="3803650"/>
          <p14:tracePt t="78036" x="768350" y="3786188"/>
          <p14:tracePt t="78053" x="839788" y="3776663"/>
          <p14:tracePt t="78056" x="901700" y="3776663"/>
          <p14:tracePt t="78069" x="965200" y="3776663"/>
          <p14:tracePt t="78088" x="1152525" y="3822700"/>
          <p14:tracePt t="78102" x="1231900" y="3857625"/>
          <p14:tracePt t="78119" x="1268413" y="3857625"/>
          <p14:tracePt t="79062" x="1303338" y="3867150"/>
          <p14:tracePt t="79072" x="1330325" y="3867150"/>
          <p14:tracePt t="79086" x="1366838" y="3867150"/>
          <p14:tracePt t="79103" x="1465263" y="3875088"/>
          <p14:tracePt t="79119" x="1490663" y="3875088"/>
          <p14:tracePt t="79136" x="1571625" y="3911600"/>
          <p14:tracePt t="79153" x="1643063" y="3946525"/>
          <p14:tracePt t="79169" x="1670050" y="3946525"/>
          <p14:tracePt t="79186" x="1687513" y="3946525"/>
          <p14:tracePt t="79264" x="1714500" y="3946525"/>
          <p14:tracePt t="79275" x="1724025" y="3946525"/>
          <p14:tracePt t="79287" x="1741488" y="3946525"/>
          <p14:tracePt t="79305" x="1758950" y="3946525"/>
          <p14:tracePt t="79641" x="1776413" y="3946525"/>
          <p14:tracePt t="79651" x="1803400" y="3946525"/>
          <p14:tracePt t="79662" x="1839913" y="3946525"/>
          <p14:tracePt t="79672" x="1857375" y="3938588"/>
          <p14:tracePt t="79686" x="1874838" y="3929063"/>
          <p14:tracePt t="79703" x="1919288" y="3911600"/>
          <p14:tracePt t="79720" x="1938338" y="3902075"/>
          <p14:tracePt t="79813" x="1938338" y="3894138"/>
          <p14:tracePt t="79955" x="1928813" y="3894138"/>
          <p14:tracePt t="79996" x="1919288" y="3894138"/>
          <p14:tracePt t="80006" x="1901825" y="3894138"/>
          <p14:tracePt t="80019" x="1884363" y="3894138"/>
          <p14:tracePt t="80037" x="1839913" y="3894138"/>
          <p14:tracePt t="80053" x="1830388" y="3894138"/>
          <p14:tracePt t="80209" x="1857375" y="3894138"/>
          <p14:tracePt t="80219" x="1874838" y="3894138"/>
          <p14:tracePt t="80229" x="1911350" y="3894138"/>
          <p14:tracePt t="80239" x="1982788" y="3911600"/>
          <p14:tracePt t="80253" x="2098675" y="3973513"/>
          <p14:tracePt t="80270" x="2419350" y="4205288"/>
          <p14:tracePt t="80286" x="2633663" y="4330700"/>
          <p14:tracePt t="80303" x="3054350" y="4705350"/>
          <p14:tracePt t="80321" x="3303588" y="4946650"/>
          <p14:tracePt t="80336" x="3375025" y="5010150"/>
          <p14:tracePt t="80353" x="3438525" y="5054600"/>
          <p14:tracePt t="80370" x="3438525" y="5089525"/>
          <p14:tracePt t="80534" x="3509963" y="5062538"/>
          <p14:tracePt t="80544" x="3589338" y="5037138"/>
          <p14:tracePt t="80557" x="3697288" y="5000625"/>
          <p14:tracePt t="80570" x="3786188" y="4956175"/>
          <p14:tracePt t="80587" x="3902075" y="4867275"/>
          <p14:tracePt t="80605" x="3983038" y="4768850"/>
          <p14:tracePt t="80619" x="4017963" y="4741863"/>
          <p14:tracePt t="80636" x="4062413" y="4714875"/>
          <p14:tracePt t="80653" x="4098925" y="4714875"/>
          <p14:tracePt t="80670" x="4160838" y="4705350"/>
          <p14:tracePt t="80687" x="4170363" y="4697413"/>
          <p14:tracePt t="80747" x="4143375" y="4687888"/>
          <p14:tracePt t="80758" x="4108450" y="4679950"/>
          <p14:tracePt t="80769" x="4081463" y="4670425"/>
          <p14:tracePt t="80789" x="4071938" y="4670425"/>
          <p14:tracePt t="80803" x="4062413" y="4670425"/>
          <p14:tracePt t="80859" x="4054475" y="4670425"/>
          <p14:tracePt t="80869" x="4037013" y="4670425"/>
          <p14:tracePt t="80879" x="4010025" y="4670425"/>
          <p14:tracePt t="80890" x="3983038" y="4687888"/>
          <p14:tracePt t="80903" x="3956050" y="4687888"/>
          <p14:tracePt t="80920" x="3919538" y="4724400"/>
          <p14:tracePt t="80936" x="3919538" y="4732338"/>
          <p14:tracePt t="80981" x="3919538" y="4741863"/>
          <p14:tracePt t="80991" x="3929063" y="4751388"/>
          <p14:tracePt t="81003" x="3946525" y="4768850"/>
          <p14:tracePt t="81021" x="4000500" y="4786313"/>
          <p14:tracePt t="81036" x="4037013" y="4803775"/>
          <p14:tracePt t="81053" x="4089400" y="4822825"/>
          <p14:tracePt t="81071" x="4116388" y="4830763"/>
          <p14:tracePt t="81073" x="4170363" y="4840288"/>
          <p14:tracePt t="81086" x="4224338" y="4857750"/>
          <p14:tracePt t="81103" x="4330700" y="4902200"/>
          <p14:tracePt t="81120" x="4402138" y="4929188"/>
          <p14:tracePt t="81136" x="4483100" y="4965700"/>
          <p14:tracePt t="81154" x="4527550" y="4965700"/>
          <p14:tracePt t="81170" x="4545013" y="4965700"/>
          <p14:tracePt t="81186" x="4589463" y="4965700"/>
          <p14:tracePt t="81204" x="4643438" y="4965700"/>
          <p14:tracePt t="81220" x="4660900" y="4956175"/>
          <p14:tracePt t="81236" x="4714875" y="4929188"/>
          <p14:tracePt t="81255" x="4741863" y="4894263"/>
          <p14:tracePt t="81270" x="4751388" y="4894263"/>
          <p14:tracePt t="81286" x="4759325" y="4875213"/>
          <p14:tracePt t="81377" x="4759325" y="4840288"/>
          <p14:tracePt t="81387" x="4759325" y="4822825"/>
          <p14:tracePt t="81428" x="4759325" y="4813300"/>
          <p14:tracePt t="81478" x="4751388" y="4803775"/>
          <p14:tracePt t="81499" x="4741863" y="4795838"/>
          <p14:tracePt t="81519" x="4732338" y="4795838"/>
          <p14:tracePt t="81529" x="4724400" y="4776788"/>
          <p14:tracePt t="81570" x="4714875" y="4776788"/>
          <p14:tracePt t="81590" x="4714875" y="4768850"/>
          <p14:tracePt t="81599" x="4705350" y="4759325"/>
          <p14:tracePt t="81610" x="4697413" y="4759325"/>
          <p14:tracePt t="81632" x="4670425" y="4741863"/>
          <p14:tracePt t="81651" x="4652963" y="4732338"/>
          <p14:tracePt t="81661" x="4643438" y="4732338"/>
          <p14:tracePt t="81672" x="4633913" y="4724400"/>
          <p14:tracePt t="81686" x="4625975" y="4724400"/>
          <p14:tracePt t="81703" x="4608513" y="4714875"/>
          <p14:tracePt t="81722" x="4581525" y="4705350"/>
          <p14:tracePt t="81736" x="4554538" y="4705350"/>
          <p14:tracePt t="81753" x="4491038" y="4697413"/>
          <p14:tracePt t="81770" x="4446588" y="4697413"/>
          <p14:tracePt t="81786" x="4367213" y="4697413"/>
          <p14:tracePt t="81803" x="4295775" y="4697413"/>
          <p14:tracePt t="81820" x="4268788" y="4697413"/>
          <p14:tracePt t="81837" x="4205288" y="4697413"/>
          <p14:tracePt t="81854" x="4116388" y="4724400"/>
          <p14:tracePt t="81870" x="4071938" y="4741863"/>
          <p14:tracePt t="81887" x="4037013" y="4768850"/>
          <p14:tracePt t="81905" x="4017963" y="4803775"/>
          <p14:tracePt t="81920" x="4017963" y="4822825"/>
          <p14:tracePt t="81937" x="4017963" y="4848225"/>
          <p14:tracePt t="82026" x="4044950" y="4867275"/>
          <p14:tracePt t="82320" x="4054475" y="4867275"/>
          <p14:tracePt t="82331" x="4062413" y="4857750"/>
          <p14:tracePt t="82342" x="4081463" y="4848225"/>
          <p14:tracePt t="82353" x="4098925" y="4822825"/>
          <p14:tracePt t="82372" x="4143375" y="4776788"/>
          <p14:tracePt t="82423" x="4133850" y="4768850"/>
          <p14:tracePt t="82432" x="4081463" y="4759325"/>
          <p14:tracePt t="82443" x="4000500" y="4741863"/>
          <p14:tracePt t="82454" x="3902075" y="4732338"/>
          <p14:tracePt t="82470" x="3830638" y="4741863"/>
          <p14:tracePt t="82487" x="3741738" y="4803775"/>
          <p14:tracePt t="82504" x="3724275" y="4830763"/>
          <p14:tracePt t="82520" x="3724275" y="4840288"/>
          <p14:tracePt t="82537" x="3724275" y="4848225"/>
          <p14:tracePt t="82564" x="3732213" y="4857750"/>
          <p14:tracePt t="82574" x="3741738" y="4857750"/>
          <p14:tracePt t="82587" x="3776663" y="4884738"/>
          <p14:tracePt t="82605" x="3990975" y="5018088"/>
          <p14:tracePt t="82620" x="4179888" y="5133975"/>
          <p14:tracePt t="82637" x="4510088" y="5394325"/>
          <p14:tracePt t="82653" x="4652963" y="5473700"/>
          <p14:tracePt t="82670" x="4848225" y="5527675"/>
          <p14:tracePt t="82687" x="5072063" y="5589588"/>
          <p14:tracePt t="82704" x="5224463" y="5599113"/>
          <p14:tracePt t="82720" x="5537200" y="5626100"/>
          <p14:tracePt t="82737" x="5991225" y="5653088"/>
          <p14:tracePt t="82754" x="6134100" y="5688013"/>
          <p14:tracePt t="82770" x="6340475" y="5688013"/>
          <p14:tracePt t="82788" x="6537325" y="5653088"/>
          <p14:tracePt t="82804" x="6616700" y="5589588"/>
          <p14:tracePt t="82820" x="6759575" y="5510213"/>
          <p14:tracePt t="82839" x="6867525" y="5438775"/>
          <p14:tracePt t="82854" x="6902450" y="5429250"/>
          <p14:tracePt t="82870" x="6956425" y="5411788"/>
          <p14:tracePt t="82887" x="6983413" y="5411788"/>
          <p14:tracePt t="82903" x="7018338" y="5411788"/>
          <p14:tracePt t="82920" x="7054850" y="5411788"/>
          <p14:tracePt t="82937" x="7081838" y="5402263"/>
          <p14:tracePt t="82953" x="7161213" y="5348288"/>
          <p14:tracePt t="82970" x="7224713" y="5241925"/>
          <p14:tracePt t="82987" x="7251700" y="5170488"/>
          <p14:tracePt t="83004" x="7313613" y="4991100"/>
          <p14:tracePt t="83022" x="7323138" y="4938713"/>
          <p14:tracePt t="83062" x="7323138" y="4929188"/>
          <p14:tracePt t="83073" x="7323138" y="4919663"/>
          <p14:tracePt t="83087" x="7323138" y="4911725"/>
          <p14:tracePt t="83103" x="7323138" y="4875213"/>
          <p14:tracePt t="83120" x="7323138" y="4867275"/>
          <p14:tracePt t="83137" x="7323138" y="4830763"/>
          <p14:tracePt t="83154" x="7286625" y="4795838"/>
          <p14:tracePt t="83171" x="7269163" y="4776788"/>
          <p14:tracePt t="83187" x="7242175" y="4768850"/>
          <p14:tracePt t="83204" x="7215188" y="4741863"/>
          <p14:tracePt t="83220" x="7197725" y="4724400"/>
          <p14:tracePt t="83237" x="7126288" y="4643438"/>
          <p14:tracePt t="83255" x="7062788" y="4572000"/>
          <p14:tracePt t="83270" x="7000875" y="4537075"/>
          <p14:tracePt t="83287" x="6831013" y="4402138"/>
          <p14:tracePt t="83305" x="6661150" y="4295775"/>
          <p14:tracePt t="83320" x="6599238" y="4259263"/>
          <p14:tracePt t="83337" x="6419850" y="4160838"/>
          <p14:tracePt t="83354" x="6276975" y="4108450"/>
          <p14:tracePt t="83370" x="5991225" y="3983038"/>
          <p14:tracePt t="83387" x="5616575" y="3919538"/>
          <p14:tracePt t="83404" x="5483225" y="3911600"/>
          <p14:tracePt t="83420" x="5197475" y="3902075"/>
          <p14:tracePt t="83438" x="4956175" y="3902075"/>
          <p14:tracePt t="83454" x="4830763" y="3902075"/>
          <p14:tracePt t="83470" x="4562475" y="3902075"/>
          <p14:tracePt t="83489" x="4384675" y="3929063"/>
          <p14:tracePt t="83504" x="4303713" y="3938588"/>
          <p14:tracePt t="83520" x="4125913" y="3983038"/>
          <p14:tracePt t="83539" x="3973513" y="4089400"/>
          <p14:tracePt t="83554" x="3919538" y="4160838"/>
          <p14:tracePt t="83571" x="3786188" y="4259263"/>
          <p14:tracePt t="83587" x="3732213" y="4322763"/>
          <p14:tracePt t="83604" x="3643313" y="4446588"/>
          <p14:tracePt t="83620" x="3633788" y="4616450"/>
          <p14:tracePt t="83637" x="3643313" y="4705350"/>
          <p14:tracePt t="83654" x="3776663" y="4803775"/>
          <p14:tracePt t="83671" x="4098925" y="4919663"/>
          <p14:tracePt t="83687" x="4340225" y="4991100"/>
          <p14:tracePt t="83704" x="4759325" y="5116513"/>
          <p14:tracePt t="83723" x="5037138" y="5197475"/>
          <p14:tracePt t="83737" x="5116513" y="5214938"/>
          <p14:tracePt t="83754" x="5187950" y="5224463"/>
          <p14:tracePt t="83772" x="5187950" y="5232400"/>
          <p14:tracePt t="83996" x="5197475" y="5232400"/>
          <p14:tracePt t="84006" x="5224463" y="5224463"/>
          <p14:tracePt t="84016" x="5251450" y="5224463"/>
          <p14:tracePt t="84027" x="5322888" y="5205413"/>
          <p14:tracePt t="84038" x="5429250" y="5180013"/>
          <p14:tracePt t="84054" x="5510213" y="5133975"/>
          <p14:tracePt t="84071" x="5653088" y="4973638"/>
          <p14:tracePt t="84087" x="5813425" y="4867275"/>
          <p14:tracePt t="84104" x="5884863" y="4813300"/>
          <p14:tracePt t="84120" x="6010275" y="4732338"/>
          <p14:tracePt t="84138" x="6081713" y="4697413"/>
          <p14:tracePt t="84154" x="6116638" y="4679950"/>
          <p14:tracePt t="84171" x="6161088" y="4660900"/>
          <p14:tracePt t="84240" x="6161088" y="4652963"/>
          <p14:tracePt t="84250" x="6126163" y="4633913"/>
          <p14:tracePt t="84260" x="6089650" y="4616450"/>
          <p14:tracePt t="84271" x="6010275" y="4581525"/>
          <p14:tracePt t="84287" x="5813425" y="4491038"/>
          <p14:tracePt t="84304" x="5545138" y="4411663"/>
          <p14:tracePt t="84321" x="5330825" y="4394200"/>
          <p14:tracePt t="84337" x="5232400" y="4394200"/>
          <p14:tracePt t="84354" x="5062538" y="4402138"/>
          <p14:tracePt t="84372" x="4902200" y="4446588"/>
          <p14:tracePt t="84387" x="4822825" y="4491038"/>
          <p14:tracePt t="84404" x="4705350" y="4572000"/>
          <p14:tracePt t="84423" x="4652963" y="4616450"/>
          <p14:tracePt t="84437" x="4652963" y="4625975"/>
          <p14:tracePt t="84494" x="4660900" y="4625975"/>
          <p14:tracePt t="84503" x="4670425" y="4652963"/>
          <p14:tracePt t="84514" x="4687888" y="4697413"/>
          <p14:tracePt t="84524" x="4705350" y="4732338"/>
          <p14:tracePt t="84537" x="4732338" y="4786313"/>
          <p14:tracePt t="84554" x="4840288" y="4973638"/>
          <p14:tracePt t="84571" x="4911725" y="5133975"/>
          <p14:tracePt t="84574" x="4983163" y="5224463"/>
          <p14:tracePt t="84587" x="5045075" y="5313363"/>
          <p14:tracePt t="84605" x="5180013" y="5438775"/>
          <p14:tracePt t="84620" x="5268913" y="5483225"/>
          <p14:tracePt t="84637" x="5446713" y="5537200"/>
          <p14:tracePt t="84654" x="5518150" y="5537200"/>
          <p14:tracePt t="84671" x="5741988" y="5473700"/>
          <p14:tracePt t="84687" x="5902325" y="5411788"/>
          <p14:tracePt t="84704" x="5956300" y="5375275"/>
          <p14:tracePt t="84721" x="6010275" y="5295900"/>
          <p14:tracePt t="84737" x="6027738" y="5259388"/>
          <p14:tracePt t="84754" x="6027738" y="5224463"/>
          <p14:tracePt t="84771" x="6000750" y="5027613"/>
          <p14:tracePt t="84788" x="5902325" y="4741863"/>
          <p14:tracePt t="84804" x="5803900" y="4633913"/>
          <p14:tracePt t="84821" x="5581650" y="4473575"/>
          <p14:tracePt t="84839" x="5411788" y="4330700"/>
          <p14:tracePt t="84854" x="5322888" y="4303713"/>
          <p14:tracePt t="84871" x="5153025" y="4268788"/>
          <p14:tracePt t="84889" x="5018088" y="4241800"/>
          <p14:tracePt t="84904" x="4983163" y="4241800"/>
          <p14:tracePt t="84921" x="4919663" y="4251325"/>
          <p14:tracePt t="84938" x="4902200" y="4276725"/>
          <p14:tracePt t="84954" x="4848225" y="4411663"/>
          <p14:tracePt t="84971" x="4795838" y="4527550"/>
          <p14:tracePt t="84987" x="4776788" y="4581525"/>
          <p14:tracePt t="85004" x="4751388" y="4705350"/>
          <p14:tracePt t="85021" x="4768850" y="4822825"/>
          <p14:tracePt t="85037" x="4822825" y="4929188"/>
          <p14:tracePt t="85054" x="4938713" y="5054600"/>
          <p14:tracePt t="85073" x="5116513" y="5133975"/>
          <p14:tracePt t="85087" x="5214938" y="5160963"/>
          <p14:tracePt t="85105" x="5375275" y="5180013"/>
          <p14:tracePt t="85123" x="5483225" y="5180013"/>
          <p14:tracePt t="85137" x="5545138" y="5180013"/>
          <p14:tracePt t="85154" x="5670550" y="5153025"/>
          <p14:tracePt t="85171" x="5724525" y="5133975"/>
          <p14:tracePt t="85188" x="5803900" y="5089525"/>
          <p14:tracePt t="85204" x="5830888" y="4983163"/>
          <p14:tracePt t="85221" x="5830888" y="4929188"/>
          <p14:tracePt t="85238" x="5813425" y="4786313"/>
          <p14:tracePt t="85255" x="5680075" y="4660900"/>
          <p14:tracePt t="85271" x="5599113" y="4608513"/>
          <p14:tracePt t="85287" x="5429250" y="4545013"/>
          <p14:tracePt t="85306" x="5268913" y="4527550"/>
          <p14:tracePt t="85321" x="5187950" y="4527550"/>
          <p14:tracePt t="85338" x="5062538" y="4554538"/>
          <p14:tracePt t="85355" x="5010150" y="4581525"/>
          <p14:tracePt t="85371" x="4938713" y="4652963"/>
          <p14:tracePt t="85387" x="4911725" y="4724400"/>
          <p14:tracePt t="85404" x="4911725" y="4741863"/>
          <p14:tracePt t="85421" x="4929188" y="4848225"/>
          <p14:tracePt t="85438" x="5054600" y="5018088"/>
          <p14:tracePt t="85454" x="5153025" y="5072063"/>
          <p14:tracePt t="85471" x="5348288" y="5197475"/>
          <p14:tracePt t="85489" x="5510213" y="5303838"/>
          <p14:tracePt t="85504" x="5608638" y="5340350"/>
          <p14:tracePt t="85521" x="5813425" y="5438775"/>
          <p14:tracePt t="85538" x="5911850" y="5465763"/>
          <p14:tracePt t="85753" x="5938838" y="5465763"/>
          <p14:tracePt t="85762" x="5965825" y="5465763"/>
          <p14:tracePt t="85774" x="6010275" y="5446713"/>
          <p14:tracePt t="85788" x="6081713" y="5429250"/>
          <p14:tracePt t="85805" x="6232525" y="5384800"/>
          <p14:tracePt t="85821" x="6286500" y="5357813"/>
          <p14:tracePt t="85838" x="6340475" y="5313363"/>
          <p14:tracePt t="85854" x="6367463" y="5276850"/>
          <p14:tracePt t="85871" x="6367463" y="5251450"/>
          <p14:tracePt t="85888" x="6367463" y="5241925"/>
          <p14:tracePt t="85905" x="6357938" y="5214938"/>
          <p14:tracePt t="85921" x="6340475" y="5205413"/>
          <p14:tracePt t="85938" x="6224588" y="5108575"/>
          <p14:tracePt t="85955" x="5991225" y="4956175"/>
          <p14:tracePt t="85971" x="5894388" y="4919663"/>
          <p14:tracePt t="85988" x="5653088" y="4857750"/>
          <p14:tracePt t="86006" x="5375275" y="4822825"/>
          <p14:tracePt t="86021" x="5251450" y="4822825"/>
          <p14:tracePt t="86038" x="4991100" y="4840288"/>
          <p14:tracePt t="86054" x="4911725" y="4867275"/>
          <p14:tracePt t="86071" x="4884738" y="4875213"/>
          <p14:tracePt t="86158" x="4911725" y="4894263"/>
          <p14:tracePt t="86169" x="4956175" y="4965700"/>
          <p14:tracePt t="86179" x="5010150" y="5010150"/>
          <p14:tracePt t="86190" x="5081588" y="5062538"/>
          <p14:tracePt t="86204" x="5143500" y="5081588"/>
          <p14:tracePt t="86221" x="5295900" y="5081588"/>
          <p14:tracePt t="86239" x="5705475" y="4973638"/>
          <p14:tracePt t="86254" x="5867400" y="4902200"/>
          <p14:tracePt t="86271" x="6232525" y="4867275"/>
          <p14:tracePt t="86288" x="6357938" y="4867275"/>
          <p14:tracePt t="86305" x="6680200" y="4911725"/>
          <p14:tracePt t="86321" x="6956425" y="4983163"/>
          <p14:tracePt t="86338" x="7037388" y="4983163"/>
          <p14:tracePt t="86355" x="7269163" y="4983163"/>
          <p14:tracePt t="86372" x="7483475" y="4973638"/>
          <p14:tracePt t="86388" x="7581900" y="4956175"/>
          <p14:tracePt t="86404" x="7769225" y="4894263"/>
          <p14:tracePt t="86423" x="7894638" y="4857750"/>
          <p14:tracePt t="86438" x="7956550" y="4848225"/>
          <p14:tracePt t="86455" x="8062913" y="4840288"/>
          <p14:tracePt t="86473" x="8188325" y="4840288"/>
          <p14:tracePt t="86488" x="8224838" y="4840288"/>
          <p14:tracePt t="86504" x="8296275" y="4840288"/>
          <p14:tracePt t="86521" x="8313738" y="4840288"/>
          <p14:tracePt t="86538" x="8348663" y="4840288"/>
          <p14:tracePt t="86555" x="8394700" y="4840288"/>
          <p14:tracePt t="86571" x="8402638" y="4840288"/>
          <p14:tracePt t="86588" x="8412163" y="4840288"/>
          <p14:tracePt t="86656" x="8394700" y="4840288"/>
          <p14:tracePt t="86666" x="8375650" y="4840288"/>
          <p14:tracePt t="86676" x="8348663" y="4840288"/>
          <p14:tracePt t="86688" x="8313738" y="4840288"/>
          <p14:tracePt t="86705" x="8269288" y="4830763"/>
          <p14:tracePt t="86721" x="8180388" y="4830763"/>
          <p14:tracePt t="86738" x="8099425" y="4830763"/>
          <p14:tracePt t="86754" x="8081963" y="4822825"/>
          <p14:tracePt t="86771" x="8045450" y="4803775"/>
          <p14:tracePt t="86788" x="8027988" y="4786313"/>
          <p14:tracePt t="86805" x="8001000" y="4768850"/>
          <p14:tracePt t="86821" x="7939088" y="4697413"/>
          <p14:tracePt t="86839" x="7875588" y="4562475"/>
          <p14:tracePt t="86855" x="7875588" y="4527550"/>
          <p14:tracePt t="86950" x="7867650" y="4527550"/>
          <p14:tracePt t="86981" x="7867650" y="4537075"/>
          <p14:tracePt t="86991" x="7858125" y="4537075"/>
          <p14:tracePt t="87021" x="7840663" y="4545013"/>
          <p14:tracePt t="87031" x="7813675" y="4545013"/>
          <p14:tracePt t="87042" x="7751763" y="4562475"/>
          <p14:tracePt t="87055" x="7670800" y="4562475"/>
          <p14:tracePt t="87073" x="7483475" y="4554538"/>
          <p14:tracePt t="87088" x="7242175" y="4518025"/>
          <p14:tracePt t="87105" x="6697663" y="4491038"/>
          <p14:tracePt t="87123" x="6116638" y="4491038"/>
          <p14:tracePt t="87138" x="5741988" y="4473575"/>
          <p14:tracePt t="87154" x="5375275" y="4473575"/>
          <p14:tracePt t="87171" x="5241925" y="4456113"/>
          <p14:tracePt t="87188" x="5099050" y="4456113"/>
          <p14:tracePt t="87204" x="5027613" y="4456113"/>
          <p14:tracePt t="87222" x="5010150" y="4483100"/>
          <p14:tracePt t="87238" x="4956175" y="4537075"/>
          <p14:tracePt t="87255" x="4884738" y="4589463"/>
          <p14:tracePt t="87272" x="4867275" y="4616450"/>
          <p14:tracePt t="87288" x="4822825" y="4679950"/>
          <p14:tracePt t="87306" x="4803775" y="4714875"/>
          <p14:tracePt t="87338" x="4813300" y="4724400"/>
          <p14:tracePt t="87357" x="4867275" y="4751388"/>
          <p14:tracePt t="87371" x="4919663" y="4776788"/>
          <p14:tracePt t="87388" x="5045075" y="4813300"/>
          <p14:tracePt t="87405" x="5143500" y="4822825"/>
          <p14:tracePt t="87421" x="5367338" y="4830763"/>
          <p14:tracePt t="87438" x="5572125" y="4848225"/>
          <p14:tracePt t="87455" x="5670550" y="4894263"/>
          <p14:tracePt t="87471" x="5894388" y="4956175"/>
          <p14:tracePt t="87488" x="6143625" y="5054600"/>
          <p14:tracePt t="87505" x="6251575" y="5054600"/>
          <p14:tracePt t="87521" x="6446838" y="5054600"/>
          <p14:tracePt t="87540" x="6705600" y="5027613"/>
          <p14:tracePt t="87555" x="6840538" y="5010150"/>
          <p14:tracePt t="87572" x="7027863" y="4991100"/>
          <p14:tracePt t="87590" x="7188200" y="4991100"/>
          <p14:tracePt t="87605" x="7242175" y="4991100"/>
          <p14:tracePt t="87621" x="7340600" y="4991100"/>
          <p14:tracePt t="89196" x="6483350" y="4929188"/>
          <p14:tracePt t="89204" x="6188075" y="4929188"/>
          <p14:tracePt t="89214" x="5822950" y="4938713"/>
          <p14:tracePt t="89225" x="5438775" y="4938713"/>
          <p14:tracePt t="89238" x="5000625" y="4938713"/>
          <p14:tracePt t="89255" x="4429125" y="4902200"/>
          <p14:tracePt t="89272" x="4313238" y="4902200"/>
          <p14:tracePt t="89289" x="4232275" y="4902200"/>
          <p14:tracePt t="89322" x="4251325" y="4840288"/>
          <p14:tracePt t="89652" x="4276725" y="4840288"/>
          <p14:tracePt t="89660" x="4322763" y="4875213"/>
          <p14:tracePt t="89672" x="4411663" y="4929188"/>
          <p14:tracePt t="89688" x="4581525" y="5027613"/>
          <p14:tracePt t="89705" x="4902200" y="5205413"/>
          <p14:tracePt t="89722" x="5197475" y="5276850"/>
          <p14:tracePt t="89739" x="5268913" y="5295900"/>
          <p14:tracePt t="89755" x="5357813" y="5295900"/>
          <p14:tracePt t="89772" x="5402263" y="5295900"/>
          <p14:tracePt t="90046" x="5473700" y="5295900"/>
          <p14:tracePt t="90057" x="5581650" y="5295900"/>
          <p14:tracePt t="90066" x="5715000" y="5268913"/>
          <p14:tracePt t="90076" x="5840413" y="5241925"/>
          <p14:tracePt t="90089" x="5983288" y="5232400"/>
          <p14:tracePt t="90107" x="6224588" y="5205413"/>
          <p14:tracePt t="90122" x="6330950" y="5187950"/>
          <p14:tracePt t="90139" x="6589713" y="5241925"/>
          <p14:tracePt t="90402" x="6634163" y="5224463"/>
          <p14:tracePt t="90412" x="6715125" y="5180013"/>
          <p14:tracePt t="90423" x="6769100" y="5133975"/>
          <p14:tracePt t="90439" x="6823075" y="5099050"/>
          <p14:tracePt t="90456" x="6938963" y="5027613"/>
          <p14:tracePt t="90473" x="6983413" y="5010150"/>
          <p14:tracePt t="90489" x="7000875" y="5000625"/>
          <p14:tracePt t="90506" x="7045325" y="5000625"/>
          <p14:tracePt t="90777" x="6973888" y="4965700"/>
          <p14:tracePt t="90788" x="6759575" y="4857750"/>
          <p14:tracePt t="90798" x="6429375" y="4527550"/>
          <p14:tracePt t="90808" x="6099175" y="4241800"/>
          <p14:tracePt t="90823" x="5643563" y="3965575"/>
          <p14:tracePt t="90839" x="4679950" y="3340100"/>
          <p14:tracePt t="90856" x="4330700" y="3170238"/>
          <p14:tracePt t="90872" x="3830638" y="2955925"/>
          <p14:tracePt t="90889" x="3724275" y="2919413"/>
          <p14:tracePt t="91185" x="2633663" y="2679700"/>
          <p14:tracePt t="91194" x="2179638" y="2428875"/>
          <p14:tracePt t="91206" x="1776413" y="2179638"/>
          <p14:tracePt t="91223" x="1438275" y="1803400"/>
          <p14:tracePt t="91239" x="1204913" y="1500188"/>
          <p14:tracePt t="91256" x="1187450" y="1179513"/>
          <p14:tracePt t="91272" x="1250950" y="955675"/>
          <p14:tracePt t="91289" x="1384300" y="776288"/>
          <p14:tracePt t="91306" x="1509713" y="687388"/>
          <p14:tracePt t="91560" x="1517650" y="687388"/>
          <p14:tracePt t="91570" x="1536700" y="687388"/>
          <p14:tracePt t="91580" x="1581150" y="687388"/>
          <p14:tracePt t="91591" x="1670050" y="696913"/>
          <p14:tracePt t="91606" x="1839913" y="741363"/>
          <p14:tracePt t="91622" x="2108200" y="741363"/>
          <p14:tracePt t="91641" x="2438400" y="741363"/>
          <p14:tracePt t="91656" x="2544763" y="741363"/>
          <p14:tracePt t="91672" x="2795588" y="741363"/>
          <p14:tracePt t="91690" x="3054350" y="776288"/>
          <p14:tracePt t="91706" x="3152775" y="795338"/>
          <p14:tracePt t="91722" x="3286125" y="812800"/>
          <p14:tracePt t="91976" x="3438525" y="938213"/>
          <p14:tracePt t="91986" x="3687763" y="1133475"/>
          <p14:tracePt t="91996" x="3884613" y="1258888"/>
          <p14:tracePt t="92007" x="4214813" y="1428750"/>
          <p14:tracePt t="92023" x="4510088" y="1633538"/>
          <p14:tracePt t="92039" x="5018088" y="1982788"/>
          <p14:tracePt t="95450" x="3340100" y="2295525"/>
          <p14:tracePt t="95458" x="2732088" y="2500313"/>
          <p14:tracePt t="95474" x="2214563" y="2687638"/>
          <p14:tracePt t="95490" x="1366838" y="3108325"/>
          <p14:tracePt t="95508" x="1089025" y="3232150"/>
          <p14:tracePt t="95523" x="731838" y="3394075"/>
          <p14:tracePt t="95540" x="652463" y="3465513"/>
          <p14:tracePt t="95579" x="652463" y="3473450"/>
          <p14:tracePt t="95671" x="625475" y="3473450"/>
          <p14:tracePt t="95680" x="598488" y="3473450"/>
          <p14:tracePt t="95692" x="571500" y="3473450"/>
          <p14:tracePt t="95708" x="500063" y="3473450"/>
          <p14:tracePt t="95724" x="268288" y="3473450"/>
          <p14:tracePt t="95742" x="0" y="3438525"/>
          <p14:tracePt t="95757" x="0" y="3429000"/>
          <p14:tracePt t="95774" x="0" y="3411538"/>
          <p14:tracePt t="95807" x="0" y="3394075"/>
          <p14:tracePt t="95824" x="169863" y="3214688"/>
          <p14:tracePt t="95842" x="768350" y="2830513"/>
          <p14:tracePt t="95857" x="1036638" y="2751138"/>
          <p14:tracePt t="95874" x="1616075" y="2679700"/>
          <p14:tracePt t="95890" x="1893888" y="2660650"/>
          <p14:tracePt t="95907" x="2357438" y="2660650"/>
          <p14:tracePt t="95925" x="2687638" y="2679700"/>
          <p14:tracePt t="95941" x="2803525" y="2687638"/>
          <p14:tracePt t="95957" x="2965450" y="2714625"/>
          <p14:tracePt t="95975" x="3017838" y="2724150"/>
          <p14:tracePt t="96007" x="2990850" y="2822575"/>
          <p14:tracePt t="96024" x="2946400" y="2946400"/>
          <p14:tracePt t="96040" x="2786063" y="3465513"/>
          <p14:tracePt t="96057" x="2714625" y="3902075"/>
          <p14:tracePt t="96075" x="2687638" y="4081463"/>
          <p14:tracePt t="96077" x="2679700" y="4384675"/>
          <p14:tracePt t="96090" x="2679700" y="4581525"/>
          <p14:tracePt t="96107" x="2660650" y="5000625"/>
          <p14:tracePt t="96124" x="2660650" y="5072063"/>
          <p14:tracePt t="96140" x="2670175" y="5143500"/>
          <p14:tracePt t="96158" x="2687638" y="5170488"/>
          <p14:tracePt t="96260" x="2687638" y="5187950"/>
          <p14:tracePt t="96269" x="2670175" y="5187950"/>
          <p14:tracePt t="96279" x="2643188" y="5197475"/>
          <p14:tracePt t="96291" x="2616200" y="5224463"/>
          <p14:tracePt t="96307" x="2571750" y="5232400"/>
          <p14:tracePt t="96324" x="2438400" y="5241925"/>
          <p14:tracePt t="96341" x="2170113" y="5160963"/>
          <p14:tracePt t="96357" x="1938338" y="5062538"/>
          <p14:tracePt t="96374" x="1589088" y="4956175"/>
          <p14:tracePt t="96392" x="1295400" y="4938713"/>
          <p14:tracePt t="96407" x="1214438" y="4938713"/>
          <p14:tracePt t="96424" x="1116013" y="4938713"/>
          <p14:tracePt t="96440" x="1098550" y="4938713"/>
          <p14:tracePt t="96483" x="1116013" y="4857750"/>
          <p14:tracePt t="96494" x="1160463" y="4697413"/>
          <p14:tracePt t="96507" x="1241425" y="4429125"/>
          <p14:tracePt t="96524" x="1419225" y="3643313"/>
          <p14:tracePt t="96540" x="1509713" y="3170238"/>
          <p14:tracePt t="96557" x="1670050" y="2840038"/>
          <p14:tracePt t="96574" x="1704975" y="2803525"/>
          <p14:tracePt t="96595" x="1724025" y="2813050"/>
          <p14:tracePt t="96607" x="1785938" y="2867025"/>
          <p14:tracePt t="96626" x="1965325" y="3116263"/>
          <p14:tracePt t="96640" x="2143125" y="3251200"/>
          <p14:tracePt t="96657" x="2401888" y="3375025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Combinational Circuits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13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3215"/>
      </p:ext>
    </p:extLst>
  </p:cSld>
  <p:clrMapOvr>
    <a:masterClrMapping/>
  </p:clrMapOvr>
  <p:transition advTm="78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9" x="2089150" y="3438525"/>
          <p14:tracePt t="1209" x="2098675" y="3455988"/>
          <p14:tracePt t="1219" x="2170113" y="3490913"/>
          <p14:tracePt t="1229" x="2295525" y="3581400"/>
          <p14:tracePt t="1240" x="2465388" y="3679825"/>
          <p14:tracePt t="1250" x="2687638" y="3786188"/>
          <p14:tracePt t="1266" x="3000375" y="3965575"/>
          <p14:tracePt t="1283" x="3367088" y="4133850"/>
          <p14:tracePt t="1300" x="3616325" y="4179888"/>
          <p14:tracePt t="1316" x="3705225" y="4179888"/>
          <p14:tracePt t="1333" x="3830638" y="4160838"/>
          <p14:tracePt t="1351" x="3956050" y="4108450"/>
          <p14:tracePt t="1367" x="4010025" y="4062413"/>
          <p14:tracePt t="1383" x="4089400" y="3983038"/>
          <p14:tracePt t="1401" x="4179888" y="3884613"/>
          <p14:tracePt t="1417" x="4232275" y="3848100"/>
          <p14:tracePt t="1434" x="4375150" y="3813175"/>
          <p14:tracePt t="1451" x="4446588" y="3803650"/>
          <p14:tracePt t="1467" x="4545013" y="3776663"/>
          <p14:tracePt t="1484" x="4608513" y="3741738"/>
          <p14:tracePt t="1500" x="4643438" y="3724275"/>
          <p14:tracePt t="1517" x="4741863" y="3687763"/>
          <p14:tracePt t="1534" x="4884738" y="3633788"/>
          <p14:tracePt t="1550" x="4946650" y="3581400"/>
          <p14:tracePt t="1568" x="5000625" y="3562350"/>
          <p14:tracePt t="1808" x="5054600" y="3544888"/>
          <p14:tracePt t="1818" x="5126038" y="3536950"/>
          <p14:tracePt t="1828" x="5214938" y="3509963"/>
          <p14:tracePt t="1838" x="5295900" y="3482975"/>
          <p14:tracePt t="1850" x="5348288" y="3446463"/>
          <p14:tracePt t="1867" x="5384800" y="3394075"/>
          <p14:tracePt t="1883" x="5438775" y="3303588"/>
          <p14:tracePt t="1900" x="5446713" y="3268663"/>
          <p14:tracePt t="1933" x="5419725" y="3170238"/>
          <p14:tracePt t="1950" x="5330825" y="3081338"/>
          <p14:tracePt t="1966" x="5268913" y="3044825"/>
          <p14:tracePt t="1983" x="5197475" y="3009900"/>
          <p14:tracePt t="2000" x="5170488" y="2973388"/>
          <p14:tracePt t="2306" x="5160963" y="2973388"/>
          <p14:tracePt t="2316" x="5143500" y="3036888"/>
          <p14:tracePt t="2326" x="5133975" y="3081338"/>
          <p14:tracePt t="2336" x="5108575" y="3179763"/>
          <p14:tracePt t="2350" x="5089525" y="3330575"/>
          <p14:tracePt t="2366" x="5054600" y="3625850"/>
          <p14:tracePt t="2383" x="5054600" y="3705225"/>
          <p14:tracePt t="2400" x="5062538" y="3822700"/>
          <p14:tracePt t="2417" x="5099050" y="3902075"/>
          <p14:tracePt t="2661" x="5099050" y="3875088"/>
          <p14:tracePt t="2671" x="5099050" y="3840163"/>
          <p14:tracePt t="2681" x="5099050" y="3741738"/>
          <p14:tracePt t="2691" x="5099050" y="3554413"/>
          <p14:tracePt t="2702" x="5072063" y="3348038"/>
          <p14:tracePt t="2717" x="5027613" y="3089275"/>
          <p14:tracePt t="2733" x="5027613" y="2901950"/>
          <p14:tracePt t="2752" x="5027613" y="2874963"/>
          <p14:tracePt t="2813" x="5037138" y="2847975"/>
          <p14:tracePt t="3018" x="5037138" y="2919413"/>
          <p14:tracePt t="3026" x="5037138" y="2990850"/>
          <p14:tracePt t="3037" x="5037138" y="3071813"/>
          <p14:tracePt t="3050" x="5037138" y="3170238"/>
          <p14:tracePt t="3067" x="5037138" y="3322638"/>
          <p14:tracePt t="3083" x="5037138" y="3419475"/>
          <p14:tracePt t="3100" x="5037138" y="3562350"/>
          <p14:tracePt t="3117" x="5037138" y="36337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Combinational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140263"/>
            <a:ext cx="8228012" cy="79580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If the output of a function is completely defined by the current input then the function is called </a:t>
            </a:r>
            <a:r>
              <a:rPr lang="en-US" i="1" dirty="0" smtClean="0">
                <a:solidFill>
                  <a:schemeClr val="accent1"/>
                </a:solidFill>
              </a:rPr>
              <a:t>combinational </a:t>
            </a:r>
            <a:r>
              <a:rPr lang="en-US" dirty="0" smtClean="0"/>
              <a:t>: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90839" y="1914103"/>
            <a:ext cx="3157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+mj-lt"/>
              </a:rPr>
              <a:t>Q</a:t>
            </a:r>
            <a:r>
              <a:rPr lang="en-US" sz="2000" dirty="0" err="1" smtClean="0">
                <a:latin typeface="+mj-lt"/>
              </a:rPr>
              <a:t>t</a:t>
            </a:r>
            <a:r>
              <a:rPr lang="en-US" sz="2800" dirty="0" smtClean="0">
                <a:latin typeface="+mj-lt"/>
              </a:rPr>
              <a:t> = </a:t>
            </a:r>
            <a:r>
              <a:rPr lang="en-US" sz="2800" dirty="0">
                <a:latin typeface="+mj-lt"/>
              </a:rPr>
              <a:t>F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dirty="0" err="1" smtClean="0">
                <a:latin typeface="+mj-lt"/>
              </a:rPr>
              <a:t>x</a:t>
            </a:r>
            <a:r>
              <a:rPr lang="en-US" dirty="0" err="1" smtClean="0">
                <a:latin typeface="+mj-lt"/>
              </a:rPr>
              <a:t>t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dirty="0" err="1" smtClean="0">
                <a:latin typeface="+mj-lt"/>
              </a:rPr>
              <a:t>y</a:t>
            </a:r>
            <a:r>
              <a:rPr lang="en-US" dirty="0" err="1">
                <a:latin typeface="+mj-lt"/>
              </a:rPr>
              <a:t>t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dirty="0" err="1" smtClean="0">
                <a:latin typeface="+mj-lt"/>
              </a:rPr>
              <a:t>z</a:t>
            </a:r>
            <a:r>
              <a:rPr lang="en-US" dirty="0" err="1" smtClean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, …</a:t>
            </a:r>
            <a:r>
              <a:rPr lang="en-US" sz="2800" dirty="0" smtClean="0">
                <a:latin typeface="+mj-lt"/>
              </a:rPr>
              <a:t>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5694" y="2600176"/>
            <a:ext cx="8228012" cy="316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Combinational circuit (scheme) is an implementation of a combinational function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A lot of things can be implemented using combinational circuits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Just a few examples that will be presented soon: adder, decoder, multiplexer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6472006"/>
      </p:ext>
    </p:extLst>
  </p:cSld>
  <p:clrMapOvr>
    <a:masterClrMapping/>
  </p:clrMapOvr>
  <p:transition advTm="815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  <p:extLst mod="1">
    <p:ext uri="{3A86A75C-4F4B-4683-9AE1-C65F6400EC91}">
      <p14:laserTraceLst xmlns:p14="http://schemas.microsoft.com/office/powerpoint/2010/main">
        <p14:tracePtLst>
          <p14:tracePt t="16053" x="4875213" y="3402013"/>
          <p14:tracePt t="16061" x="4875213" y="3205163"/>
          <p14:tracePt t="16072" x="4894263" y="2928938"/>
          <p14:tracePt t="16087" x="4938713" y="2741613"/>
          <p14:tracePt t="16103" x="5010150" y="2482850"/>
          <p14:tracePt t="16121" x="5010150" y="2438400"/>
          <p14:tracePt t="16153" x="4973638" y="2438400"/>
          <p14:tracePt t="16170" x="4929188" y="2446338"/>
          <p14:tracePt t="16187" x="4813300" y="2465388"/>
          <p14:tracePt t="16204" x="4697413" y="2509838"/>
          <p14:tracePt t="16220" x="4616450" y="2536825"/>
          <p14:tracePt t="16237" x="4446588" y="2554288"/>
          <p14:tracePt t="16254" x="4251325" y="2581275"/>
          <p14:tracePt t="16270" x="4187825" y="2598738"/>
          <p14:tracePt t="16287" x="4116388" y="2598738"/>
          <p14:tracePt t="16306" x="4044950" y="2598738"/>
          <p14:tracePt t="16320" x="4017963" y="2562225"/>
          <p14:tracePt t="16337" x="3929063" y="2411413"/>
          <p14:tracePt t="16356" x="3867150" y="2303463"/>
          <p14:tracePt t="16370" x="3830638" y="2259013"/>
          <p14:tracePt t="16387" x="3795713" y="2224088"/>
          <p14:tracePt t="16403" x="3786188" y="2214563"/>
          <p14:tracePt t="16508" x="3803650" y="2205038"/>
          <p14:tracePt t="16518" x="3813175" y="2205038"/>
          <p14:tracePt t="16691" x="3822700" y="2205038"/>
          <p14:tracePt t="16701" x="3840163" y="2214563"/>
          <p14:tracePt t="16711" x="3867150" y="2214563"/>
          <p14:tracePt t="16723" x="3902075" y="2232025"/>
          <p14:tracePt t="16737" x="3946525" y="2241550"/>
          <p14:tracePt t="16754" x="4044950" y="2286000"/>
          <p14:tracePt t="16772" x="4125913" y="2303463"/>
          <p14:tracePt t="16787" x="4143375" y="2303463"/>
          <p14:tracePt t="17118" x="4133850" y="2303463"/>
          <p14:tracePt t="17148" x="4133850" y="2312988"/>
          <p14:tracePt t="17158" x="4125913" y="2312988"/>
          <p14:tracePt t="17178" x="4116388" y="2312988"/>
          <p14:tracePt t="17189" x="4116388" y="2330450"/>
          <p14:tracePt t="17198" x="4108450" y="2339975"/>
          <p14:tracePt t="17209" x="4108450" y="2347913"/>
          <p14:tracePt t="17503" x="4108450" y="2339975"/>
          <p14:tracePt t="17585" x="4116388" y="2330450"/>
          <p14:tracePt t="17606" x="4125913" y="2330450"/>
          <p14:tracePt t="17615" x="4133850" y="2322513"/>
          <p14:tracePt t="17625" x="4143375" y="2322513"/>
          <p14:tracePt t="17637" x="4160838" y="2322513"/>
          <p14:tracePt t="17656" x="4205288" y="2322513"/>
          <p14:tracePt t="17670" x="4232275" y="2322513"/>
          <p14:tracePt t="17687" x="4268788" y="2339975"/>
          <p14:tracePt t="17704" x="4295775" y="2339975"/>
          <p14:tracePt t="17720" x="4348163" y="2357438"/>
          <p14:tracePt t="17737" x="4384675" y="2366963"/>
          <p14:tracePt t="17754" x="4411663" y="2366963"/>
          <p14:tracePt t="17771" x="4456113" y="2384425"/>
          <p14:tracePt t="17789" x="4491038" y="2393950"/>
          <p14:tracePt t="17870" x="4500563" y="2393950"/>
          <p14:tracePt t="17879" x="4518025" y="2393950"/>
          <p14:tracePt t="17890" x="4537075" y="2393950"/>
          <p14:tracePt t="17904" x="4545013" y="2393950"/>
          <p14:tracePt t="17921" x="4572000" y="2393950"/>
          <p14:tracePt t="17937" x="4589463" y="2393950"/>
          <p14:tracePt t="17954" x="4625975" y="2393950"/>
          <p14:tracePt t="17971" x="4679950" y="2393950"/>
          <p14:tracePt t="17987" x="4714875" y="2393950"/>
          <p14:tracePt t="18004" x="4803775" y="2393950"/>
          <p14:tracePt t="18022" x="4857750" y="2393950"/>
          <p14:tracePt t="18037" x="4867275" y="2393950"/>
          <p14:tracePt t="18054" x="4875213" y="2393950"/>
          <p14:tracePt t="18093" x="4884738" y="2393950"/>
          <p14:tracePt t="18105" x="4894263" y="2393950"/>
          <p14:tracePt t="18121" x="4902200" y="2401888"/>
          <p14:tracePt t="18378" x="4919663" y="2401888"/>
          <p14:tracePt t="18387" x="4938713" y="2401888"/>
          <p14:tracePt t="18397" x="4965700" y="2393950"/>
          <p14:tracePt t="18408" x="4991100" y="2393950"/>
          <p14:tracePt t="18421" x="5018088" y="2374900"/>
          <p14:tracePt t="18438" x="5037138" y="2366963"/>
          <p14:tracePt t="18454" x="5045075" y="2366963"/>
          <p14:tracePt t="18489" x="5081588" y="2366963"/>
          <p14:tracePt t="18504" x="5126038" y="2384425"/>
          <p14:tracePt t="18520" x="5232400" y="2401888"/>
          <p14:tracePt t="18538" x="5286375" y="2411413"/>
          <p14:tracePt t="18554" x="5384800" y="2411413"/>
          <p14:tracePt t="18571" x="5554663" y="2419350"/>
          <p14:tracePt t="18587" x="5670550" y="2428875"/>
          <p14:tracePt t="18604" x="5894388" y="2438400"/>
          <p14:tracePt t="18621" x="6197600" y="2473325"/>
          <p14:tracePt t="18638" x="6296025" y="2482850"/>
          <p14:tracePt t="18654" x="6438900" y="2482850"/>
          <p14:tracePt t="18672" x="6572250" y="2473325"/>
          <p14:tracePt t="18687" x="6634163" y="2465388"/>
          <p14:tracePt t="18704" x="6742113" y="2455863"/>
          <p14:tracePt t="18722" x="6831013" y="2446338"/>
          <p14:tracePt t="18737" x="6867525" y="2438400"/>
          <p14:tracePt t="18754" x="6919913" y="2438400"/>
          <p14:tracePt t="18771" x="6946900" y="2438400"/>
          <p14:tracePt t="18787" x="7000875" y="2438400"/>
          <p14:tracePt t="18805" x="7037388" y="2428875"/>
          <p14:tracePt t="18821" x="7045325" y="2428875"/>
          <p14:tracePt t="18837" x="7072313" y="2419350"/>
          <p14:tracePt t="18855" x="7089775" y="2419350"/>
          <p14:tracePt t="18871" x="7099300" y="2419350"/>
          <p14:tracePt t="18887" x="7116763" y="2411413"/>
          <p14:tracePt t="18977" x="7108825" y="2411413"/>
          <p14:tracePt t="18986" x="7072313" y="2401888"/>
          <p14:tracePt t="18996" x="6991350" y="2401888"/>
          <p14:tracePt t="19007" x="6804025" y="2366963"/>
          <p14:tracePt t="19021" x="6572250" y="2322513"/>
          <p14:tracePt t="19037" x="5840413" y="2224088"/>
          <p14:tracePt t="19054" x="5491163" y="2197100"/>
          <p14:tracePt t="19071" x="4768850" y="2081213"/>
          <p14:tracePt t="19088" x="3894138" y="2081213"/>
          <p14:tracePt t="19105" x="3527425" y="2081213"/>
          <p14:tracePt t="19121" x="3197225" y="2108200"/>
          <p14:tracePt t="19139" x="3036888" y="2125663"/>
          <p14:tracePt t="19155" x="3017838" y="2125663"/>
          <p14:tracePt t="19171" x="3017838" y="2133600"/>
          <p14:tracePt t="19464" x="3017838" y="2170113"/>
          <p14:tracePt t="19474" x="3044825" y="2214563"/>
          <p14:tracePt t="19484" x="3062288" y="2232025"/>
          <p14:tracePt t="19494" x="3089275" y="2259013"/>
          <p14:tracePt t="19505" x="3116263" y="2268538"/>
          <p14:tracePt t="19521" x="3133725" y="2286000"/>
          <p14:tracePt t="19538" x="3214688" y="2303463"/>
          <p14:tracePt t="19555" x="3348038" y="2312988"/>
          <p14:tracePt t="19571" x="3446463" y="2312988"/>
          <p14:tracePt t="19587" x="3589338" y="2312988"/>
          <p14:tracePt t="19607" x="3643313" y="2286000"/>
          <p14:tracePt t="19647" x="3633788" y="2276475"/>
          <p14:tracePt t="19657" x="3571875" y="2232025"/>
          <p14:tracePt t="19671" x="3500438" y="2170113"/>
          <p14:tracePt t="19687" x="3214688" y="2027238"/>
          <p14:tracePt t="19705" x="3108325" y="1973263"/>
          <p14:tracePt t="19721" x="3000375" y="1955800"/>
          <p14:tracePt t="19738" x="2946400" y="1982788"/>
          <p14:tracePt t="19755" x="2928938" y="1990725"/>
          <p14:tracePt t="19771" x="2894013" y="2044700"/>
          <p14:tracePt t="19789" x="2857500" y="2108200"/>
          <p14:tracePt t="19805" x="2840038" y="2143125"/>
          <p14:tracePt t="19821" x="2813050" y="2205038"/>
          <p14:tracePt t="19840" x="2803525" y="2268538"/>
          <p14:tracePt t="19854" x="2803525" y="2295525"/>
          <p14:tracePt t="19871" x="2874963" y="2411413"/>
          <p14:tracePt t="19888" x="2919413" y="2455863"/>
          <p14:tracePt t="19904" x="2982913" y="2500313"/>
          <p14:tracePt t="19921" x="3027363" y="2500313"/>
          <p14:tracePt t="19938" x="3081338" y="2500313"/>
          <p14:tracePt t="19954" x="3197225" y="2473325"/>
          <p14:tracePt t="19972" x="3276600" y="2428875"/>
          <p14:tracePt t="19988" x="3286125" y="2411413"/>
          <p14:tracePt t="20005" x="3286125" y="2401888"/>
          <p14:tracePt t="20023" x="3286125" y="2384425"/>
          <p14:tracePt t="20038" x="3170238" y="2251075"/>
          <p14:tracePt t="20055" x="3017838" y="2143125"/>
          <p14:tracePt t="20073" x="2911475" y="2116138"/>
          <p14:tracePt t="20088" x="2867025" y="2125663"/>
          <p14:tracePt t="20104" x="2840038" y="2152650"/>
          <p14:tracePt t="20121" x="2822575" y="2160588"/>
          <p14:tracePt t="20138" x="2795588" y="2214563"/>
          <p14:tracePt t="20154" x="2776538" y="2312988"/>
          <p14:tracePt t="20171" x="2776538" y="2428875"/>
          <p14:tracePt t="20188" x="2786063" y="2589213"/>
          <p14:tracePt t="20205" x="2840038" y="2714625"/>
          <p14:tracePt t="20221" x="2894013" y="2830513"/>
          <p14:tracePt t="20602" x="2982913" y="2840038"/>
          <p14:tracePt t="20611" x="3116263" y="2867025"/>
          <p14:tracePt t="20622" x="3259138" y="2901950"/>
          <p14:tracePt t="20638" x="3429000" y="2946400"/>
          <p14:tracePt t="20655" x="3697288" y="2990850"/>
          <p14:tracePt t="20672" x="3857625" y="3027363"/>
          <p14:tracePt t="20688" x="3946525" y="3044825"/>
          <p14:tracePt t="20705" x="4017963" y="3071813"/>
          <p14:tracePt t="21048" x="4017963" y="3062288"/>
          <p14:tracePt t="21059" x="4000500" y="2982913"/>
          <p14:tracePt t="21068" x="3990975" y="2938463"/>
          <p14:tracePt t="21078" x="3990975" y="2840038"/>
          <p14:tracePt t="21090" x="3983038" y="2776538"/>
          <p14:tracePt t="21105" x="3973513" y="2741613"/>
          <p14:tracePt t="21121" x="3973513" y="2697163"/>
          <p14:tracePt t="21139" x="3973513" y="2652713"/>
          <p14:tracePt t="21155" x="3973513" y="2633663"/>
          <p14:tracePt t="21171" x="3973513" y="2589213"/>
          <p14:tracePt t="21190" x="3919538" y="2509838"/>
          <p14:tracePt t="21205" x="3884613" y="2473325"/>
          <p14:tracePt t="21221" x="3830638" y="2473325"/>
          <p14:tracePt t="21238" x="3803650" y="2465388"/>
          <p14:tracePt t="21255" x="3786188" y="2465388"/>
          <p14:tracePt t="21271" x="3759200" y="2465388"/>
          <p14:tracePt t="21288" x="3741738" y="2465388"/>
          <p14:tracePt t="21305" x="3697288" y="2465388"/>
          <p14:tracePt t="21322" x="3652838" y="2473325"/>
          <p14:tracePt t="21339" x="3643313" y="2473325"/>
          <p14:tracePt t="21434" x="3643313" y="2455863"/>
          <p14:tracePt t="21443" x="3660775" y="2455863"/>
          <p14:tracePt t="21708" x="3732213" y="2446338"/>
          <p14:tracePt t="21719" x="3848100" y="2393950"/>
          <p14:tracePt t="21728" x="3965575" y="2374900"/>
          <p14:tracePt t="21739" x="4089400" y="2374900"/>
          <p14:tracePt t="21755" x="4276725" y="2384425"/>
          <p14:tracePt t="21772" x="4616450" y="2482850"/>
          <p14:tracePt t="21789" x="5045075" y="2608263"/>
          <p14:tracePt t="21805" x="5187950" y="2608263"/>
          <p14:tracePt t="21822" x="5545138" y="2679700"/>
          <p14:tracePt t="21840" x="5840413" y="2714625"/>
          <p14:tracePt t="21855" x="5929313" y="2714625"/>
          <p14:tracePt t="21872" x="6054725" y="2633663"/>
          <p14:tracePt t="22084" x="6054725" y="2616200"/>
          <p14:tracePt t="22094" x="6054725" y="2589213"/>
          <p14:tracePt t="22105" x="6054725" y="2536825"/>
          <p14:tracePt t="22122" x="6054725" y="2465388"/>
          <p14:tracePt t="22138" x="5902325" y="2205038"/>
          <p14:tracePt t="22155" x="5653088" y="2089150"/>
          <p14:tracePt t="22172" x="5537200" y="2062163"/>
          <p14:tracePt t="22188" x="5330825" y="2017713"/>
          <p14:tracePt t="22206" x="5205413" y="1990725"/>
          <p14:tracePt t="22222" x="5160963" y="1990725"/>
          <p14:tracePt t="22238" x="5072063" y="1982788"/>
          <p14:tracePt t="22256" x="5037138" y="1973263"/>
          <p14:tracePt t="22533" x="4776788" y="2044700"/>
          <p14:tracePt t="22541" x="4527550" y="2044700"/>
          <p14:tracePt t="22555" x="4214813" y="2044700"/>
          <p14:tracePt t="22571" x="3554413" y="2044700"/>
          <p14:tracePt t="22588" x="3313113" y="2044700"/>
          <p14:tracePt t="22605" x="3081338" y="2044700"/>
          <p14:tracePt t="22622" x="2911475" y="2044700"/>
          <p14:tracePt t="22638" x="2874963" y="2044700"/>
          <p14:tracePt t="22656" x="2857500" y="2044700"/>
          <p14:tracePt t="22674" x="2894013" y="2027238"/>
          <p14:tracePt t="22688" x="3017838" y="1911350"/>
          <p14:tracePt t="22938" x="3054350" y="1928813"/>
          <p14:tracePt t="22947" x="3125788" y="1982788"/>
          <p14:tracePt t="22958" x="3251200" y="2071688"/>
          <p14:tracePt t="22972" x="3429000" y="2170113"/>
          <p14:tracePt t="22989" x="4010025" y="2401888"/>
          <p14:tracePt t="23007" x="4545013" y="2660650"/>
          <p14:tracePt t="23022" x="4776788" y="2776538"/>
          <p14:tracePt t="23038" x="5018088" y="2857500"/>
          <p14:tracePt t="23055" x="5126038" y="2874963"/>
          <p14:tracePt t="23072" x="5232400" y="2874963"/>
          <p14:tracePt t="23384" x="5259388" y="2874963"/>
          <p14:tracePt t="23394" x="5322888" y="2813050"/>
          <p14:tracePt t="23405" x="5394325" y="2759075"/>
          <p14:tracePt t="23424" x="5643563" y="2581275"/>
          <p14:tracePt t="23439" x="5776913" y="2438400"/>
          <p14:tracePt t="23455" x="5991225" y="2303463"/>
          <p14:tracePt t="23472" x="6072188" y="2276475"/>
          <p14:tracePt t="23489" x="6224588" y="2268538"/>
          <p14:tracePt t="23505" x="6330950" y="2357438"/>
          <p14:tracePt t="23762" x="6286500" y="2374900"/>
          <p14:tracePt t="23770" x="6224588" y="2374900"/>
          <p14:tracePt t="23780" x="6161088" y="2374900"/>
          <p14:tracePt t="23790" x="6062663" y="2374900"/>
          <p14:tracePt t="23805" x="5902325" y="2366963"/>
          <p14:tracePt t="23822" x="5465763" y="2303463"/>
          <p14:tracePt t="23841" x="5081588" y="2259013"/>
          <p14:tracePt t="23855" x="4983163" y="2259013"/>
          <p14:tracePt t="23872" x="4848225" y="2241550"/>
          <p14:tracePt t="23889" x="4795838" y="2224088"/>
          <p14:tracePt t="23906" x="4768850" y="2224088"/>
          <p14:tracePt t="23939" x="4768850" y="2205038"/>
          <p14:tracePt t="24237" x="4732338" y="2251075"/>
          <p14:tracePt t="24247" x="4625975" y="2401888"/>
          <p14:tracePt t="24258" x="4527550" y="2509838"/>
          <p14:tracePt t="24272" x="4402138" y="2589213"/>
          <p14:tracePt t="24289" x="4044950" y="2741613"/>
          <p14:tracePt t="24308" x="3840163" y="2803525"/>
          <p14:tracePt t="24322" x="3741738" y="2803525"/>
          <p14:tracePt t="24339" x="3544888" y="2741613"/>
          <p14:tracePt t="24356" x="3455988" y="2670175"/>
          <p14:tracePt t="24372" x="3268663" y="2500313"/>
          <p14:tracePt t="24389" x="3152775" y="2312988"/>
          <p14:tracePt t="24406" x="3143250" y="2303463"/>
          <p14:tracePt t="24422" x="3133725" y="2303463"/>
          <p14:tracePt t="24460" x="3143250" y="2303463"/>
          <p14:tracePt t="24501" x="3152775" y="2303463"/>
          <p14:tracePt t="24511" x="3160713" y="2303463"/>
          <p14:tracePt t="24522" x="3179763" y="2295525"/>
          <p14:tracePt t="24541" x="3197225" y="2286000"/>
          <p14:tracePt t="24633" x="3214688" y="2303463"/>
          <p14:tracePt t="24643" x="3224213" y="2330450"/>
          <p14:tracePt t="24653" x="3259138" y="2374900"/>
          <p14:tracePt t="24663" x="3303588" y="2411413"/>
          <p14:tracePt t="24674" x="3394075" y="2446338"/>
          <p14:tracePt t="24689" x="3500438" y="2490788"/>
          <p14:tracePt t="24706" x="3679825" y="2517775"/>
          <p14:tracePt t="24724" x="4133850" y="2527300"/>
          <p14:tracePt t="24739" x="4419600" y="2527300"/>
          <p14:tracePt t="24756" x="5027613" y="2527300"/>
          <p14:tracePt t="24772" x="5251450" y="2527300"/>
          <p14:tracePt t="24789" x="5581650" y="2544763"/>
          <p14:tracePt t="24805" x="5661025" y="2544763"/>
          <p14:tracePt t="24822" x="5680075" y="2544763"/>
          <p14:tracePt t="24839" x="5732463" y="2544763"/>
          <p14:tracePt t="24856" x="5884863" y="2500313"/>
          <p14:tracePt t="24872" x="5983288" y="2473325"/>
          <p14:tracePt t="24889" x="6126163" y="2401888"/>
          <p14:tracePt t="24908" x="6215063" y="2366963"/>
          <p14:tracePt t="24922" x="6251575" y="2347913"/>
          <p14:tracePt t="24939" x="6340475" y="2303463"/>
          <p14:tracePt t="24956" x="6384925" y="2295525"/>
          <p14:tracePt t="24972" x="6429375" y="2286000"/>
          <p14:tracePt t="24989" x="6429375" y="2276475"/>
          <p14:tracePt t="25022" x="6348413" y="2214563"/>
          <p14:tracePt t="25039" x="6143625" y="2152650"/>
          <p14:tracePt t="25056" x="5983288" y="2108200"/>
          <p14:tracePt t="25072" x="5411788" y="1965325"/>
          <p14:tracePt t="25090" x="4894263" y="1938338"/>
          <p14:tracePt t="25106" x="4724400" y="1938338"/>
          <p14:tracePt t="25122" x="4483100" y="1946275"/>
          <p14:tracePt t="25140" x="4402138" y="1973263"/>
          <p14:tracePt t="25156" x="4384675" y="1982788"/>
          <p14:tracePt t="25191" x="4394200" y="2017713"/>
          <p14:tracePt t="25477" x="4170363" y="2062163"/>
          <p14:tracePt t="25485" x="3884613" y="2027238"/>
          <p14:tracePt t="25495" x="3544888" y="2009775"/>
          <p14:tracePt t="25507" x="3276600" y="2009775"/>
          <p14:tracePt t="25522" x="3054350" y="2009775"/>
          <p14:tracePt t="25539" x="2768600" y="2027238"/>
          <p14:tracePt t="25556" x="2652713" y="2044700"/>
          <p14:tracePt t="25573" x="2643188" y="2054225"/>
          <p14:tracePt t="25590" x="2633663" y="2062163"/>
          <p14:tracePt t="25609" x="2633663" y="2081213"/>
          <p14:tracePt t="25623" x="2652713" y="2116138"/>
          <p14:tracePt t="25851" x="2652713" y="2125663"/>
          <p14:tracePt t="25862" x="2660650" y="2152650"/>
          <p14:tracePt t="25873" x="2660650" y="2170113"/>
          <p14:tracePt t="25889" x="2679700" y="2205038"/>
          <p14:tracePt t="25906" x="2732088" y="2276475"/>
          <p14:tracePt t="25923" x="2894013" y="2455863"/>
          <p14:tracePt t="25942" x="3179763" y="2536825"/>
          <p14:tracePt t="25957" x="3402013" y="2554288"/>
          <p14:tracePt t="25973" x="3822700" y="2562225"/>
          <p14:tracePt t="25990" x="4062413" y="2562225"/>
          <p14:tracePt t="26006" x="4429125" y="2562225"/>
          <p14:tracePt t="26024" x="4724400" y="2562225"/>
          <p14:tracePt t="26039" x="4803775" y="2562225"/>
          <p14:tracePt t="26056" x="4875213" y="2517775"/>
          <p14:tracePt t="26278" x="4902200" y="2500313"/>
          <p14:tracePt t="26288" x="5018088" y="2490788"/>
          <p14:tracePt t="26298" x="5143500" y="2482850"/>
          <p14:tracePt t="26309" x="5286375" y="2473325"/>
          <p14:tracePt t="26323" x="5518150" y="2465388"/>
          <p14:tracePt t="26339" x="5741988" y="2465388"/>
          <p14:tracePt t="26358" x="5830888" y="2465388"/>
          <p14:tracePt t="26373" x="6018213" y="2527300"/>
          <p14:tracePt t="26389" x="6143625" y="2571750"/>
          <p14:tracePt t="26406" x="6188075" y="2581275"/>
          <p14:tracePt t="26423" x="6205538" y="2581275"/>
          <p14:tracePt t="26653" x="6161088" y="2527300"/>
          <p14:tracePt t="26664" x="6089650" y="2446338"/>
          <p14:tracePt t="26674" x="5991225" y="2322513"/>
          <p14:tracePt t="26690" x="5830888" y="2098675"/>
          <p14:tracePt t="26706" x="5626100" y="1768475"/>
          <p14:tracePt t="26724" x="5537200" y="1670050"/>
          <p14:tracePt t="26739" x="5518150" y="1660525"/>
          <p14:tracePt t="26785" x="5537200" y="1687513"/>
          <p14:tracePt t="27039" x="5429250" y="1704975"/>
          <p14:tracePt t="27049" x="5259388" y="1741488"/>
          <p14:tracePt t="27061" x="4938713" y="1758950"/>
          <p14:tracePt t="27073" x="4697413" y="1758950"/>
          <p14:tracePt t="27090" x="4089400" y="1758950"/>
          <p14:tracePt t="27107" x="3813175" y="1785938"/>
          <p14:tracePt t="27123" x="3367088" y="1847850"/>
          <p14:tracePt t="27141" x="3205163" y="1884363"/>
          <p14:tracePt t="27157" x="3187700" y="1919288"/>
          <p14:tracePt t="27173" x="3160713" y="1919288"/>
          <p14:tracePt t="27457" x="3081338" y="1982788"/>
          <p14:tracePt t="27466" x="3017838" y="2071688"/>
          <p14:tracePt t="27475" x="2965450" y="2268538"/>
          <p14:tracePt t="27490" x="2919413" y="2374900"/>
          <p14:tracePt t="27507" x="2847975" y="2517775"/>
          <p14:tracePt t="27523" x="2830513" y="2571750"/>
          <p14:tracePt t="27540" x="2822575" y="2633663"/>
          <p14:tracePt t="27557" x="2830513" y="2732088"/>
          <p14:tracePt t="27573" x="2874963" y="2768600"/>
          <p14:tracePt t="27577" x="2955925" y="2795588"/>
          <p14:tracePt t="27590" x="3152775" y="2847975"/>
          <p14:tracePt t="27608" x="3705225" y="2901950"/>
          <p14:tracePt t="27623" x="3990975" y="2901950"/>
          <p14:tracePt t="27640" x="4322763" y="2840038"/>
          <p14:tracePt t="27659" x="4633913" y="2768600"/>
          <p14:tracePt t="27673" x="4732338" y="2741613"/>
          <p14:tracePt t="27690" x="5000625" y="2776538"/>
          <p14:tracePt t="27707" x="5160963" y="2803525"/>
          <p14:tracePt t="27723" x="5491163" y="2874963"/>
          <p14:tracePt t="27740" x="5732463" y="2928938"/>
          <p14:tracePt t="27757" x="5813425" y="2928938"/>
          <p14:tracePt t="27773" x="5875338" y="2901950"/>
          <p14:tracePt t="28014" x="5894388" y="2847975"/>
          <p14:tracePt t="28024" x="5929313" y="2759075"/>
          <p14:tracePt t="28034" x="5946775" y="2536825"/>
          <p14:tracePt t="28045" x="5973763" y="2374900"/>
          <p14:tracePt t="28056" x="5983288" y="2224088"/>
          <p14:tracePt t="28075" x="5983288" y="2044700"/>
          <p14:tracePt t="28090" x="5983288" y="2027238"/>
          <p14:tracePt t="28349" x="5973763" y="2027238"/>
          <p14:tracePt t="28370" x="5965825" y="2027238"/>
          <p14:tracePt t="28379" x="5956300" y="2027238"/>
          <p14:tracePt t="28390" x="5938838" y="2027238"/>
          <p14:tracePt t="28407" x="5911850" y="2027238"/>
          <p14:tracePt t="28423" x="5776913" y="2036763"/>
          <p14:tracePt t="28440" x="5500688" y="2027238"/>
          <p14:tracePt t="28457" x="5251450" y="2027238"/>
          <p14:tracePt t="28473" x="4633913" y="2009775"/>
          <p14:tracePt t="28492" x="4108450" y="2044700"/>
          <p14:tracePt t="28507" x="3990975" y="2062163"/>
          <p14:tracePt t="28523" x="3840163" y="2062163"/>
          <p14:tracePt t="28541" x="3803650" y="2062163"/>
          <p14:tracePt t="28557" x="3786188" y="2044700"/>
          <p14:tracePt t="28959" x="3697288" y="2062163"/>
          <p14:tracePt t="28968" x="3455988" y="2089150"/>
          <p14:tracePt t="28979" x="3268663" y="2125663"/>
          <p14:tracePt t="28990" x="3062288" y="2152650"/>
          <p14:tracePt t="29009" x="2840038" y="2170113"/>
          <p14:tracePt t="29023" x="2768600" y="2179638"/>
          <p14:tracePt t="29040" x="2705100" y="2187575"/>
          <p14:tracePt t="29057" x="2697163" y="2205038"/>
          <p14:tracePt t="29073" x="2697163" y="2214563"/>
          <p14:tracePt t="29090" x="2697163" y="2251075"/>
          <p14:tracePt t="29333" x="2741613" y="2251075"/>
          <p14:tracePt t="29344" x="2830513" y="2251075"/>
          <p14:tracePt t="29354" x="2919413" y="2251075"/>
          <p14:tracePt t="29364" x="3062288" y="2251075"/>
          <p14:tracePt t="29375" x="3295650" y="2268538"/>
          <p14:tracePt t="29390" x="3517900" y="2295525"/>
          <p14:tracePt t="29407" x="4054475" y="2347913"/>
          <p14:tracePt t="29425" x="4322763" y="2419350"/>
          <p14:tracePt t="29440" x="4429125" y="2428875"/>
          <p14:tracePt t="29702" x="4259263" y="2446338"/>
          <p14:tracePt t="29709" x="4187825" y="2446338"/>
          <p14:tracePt t="29724" x="4098925" y="2455863"/>
          <p14:tracePt t="29740" x="3990975" y="2455863"/>
          <p14:tracePt t="29757" x="3946525" y="2455863"/>
          <p14:tracePt t="29774" x="3894138" y="2455863"/>
          <p14:tracePt t="29811" x="3911600" y="2446338"/>
          <p14:tracePt t="29823" x="3965575" y="2401888"/>
          <p14:tracePt t="29842" x="4241800" y="2241550"/>
          <p14:tracePt t="29857" x="4510088" y="2295525"/>
          <p14:tracePt t="29874" x="4803775" y="2384425"/>
          <p14:tracePt t="29893" x="5089525" y="2500313"/>
          <p14:tracePt t="29907" x="5170488" y="2544763"/>
          <p14:tracePt t="29924" x="5276850" y="2562225"/>
          <p14:tracePt t="29940" x="5340350" y="2562225"/>
          <p14:tracePt t="29957" x="5419725" y="2500313"/>
          <p14:tracePt t="30197" x="5438775" y="2455863"/>
          <p14:tracePt t="30207" x="5456238" y="2438400"/>
          <p14:tracePt t="30217" x="5483225" y="2401888"/>
          <p14:tracePt t="30227" x="5510213" y="2366963"/>
          <p14:tracePt t="30240" x="5545138" y="2330450"/>
          <p14:tracePt t="30258" x="5599113" y="2276475"/>
          <p14:tracePt t="30339" x="5572125" y="2276475"/>
          <p14:tracePt t="30349" x="5537200" y="2276475"/>
          <p14:tracePt t="30360" x="5483225" y="2276475"/>
          <p14:tracePt t="30374" x="5438775" y="2276475"/>
          <p14:tracePt t="30390" x="5348288" y="2276475"/>
          <p14:tracePt t="30407" x="5303838" y="2276475"/>
          <p14:tracePt t="30424" x="5241925" y="2276475"/>
          <p14:tracePt t="30441" x="5232400" y="2276475"/>
          <p14:tracePt t="30492" x="5241925" y="2276475"/>
          <p14:tracePt t="30502" x="5259388" y="2276475"/>
          <p14:tracePt t="30512" x="5286375" y="2268538"/>
          <p14:tracePt t="30524" x="5295900" y="2268538"/>
          <p14:tracePt t="30541" x="5303838" y="2268538"/>
          <p14:tracePt t="30604" x="5313363" y="2268538"/>
          <p14:tracePt t="30624" x="5313363" y="2276475"/>
          <p14:tracePt t="30633" x="5313363" y="2286000"/>
          <p14:tracePt t="30644" x="5303838" y="2295525"/>
          <p14:tracePt t="30657" x="5259388" y="2312988"/>
          <p14:tracePt t="30674" x="5099050" y="2330450"/>
          <p14:tracePt t="30690" x="4983163" y="2330450"/>
          <p14:tracePt t="30707" x="4589463" y="2312988"/>
          <p14:tracePt t="30725" x="4179888" y="2259013"/>
          <p14:tracePt t="30741" x="4044950" y="2241550"/>
          <p14:tracePt t="30757" x="3902075" y="2224088"/>
          <p14:tracePt t="30776" x="3857625" y="2205038"/>
          <p14:tracePt t="30807" x="3938588" y="2108200"/>
          <p14:tracePt t="31040" x="4062413" y="2116138"/>
          <p14:tracePt t="31050" x="4187825" y="2116138"/>
          <p14:tracePt t="31060" x="4367213" y="2116138"/>
          <p14:tracePt t="31074" x="4705350" y="2116138"/>
          <p14:tracePt t="31091" x="5054600" y="2116138"/>
          <p14:tracePt t="31107" x="5160963" y="2116138"/>
          <p14:tracePt t="31124" x="5232400" y="2116138"/>
          <p14:tracePt t="31157" x="5214938" y="2116138"/>
          <p14:tracePt t="31387" x="5045075" y="2116138"/>
          <p14:tracePt t="31395" x="4786313" y="2143125"/>
          <p14:tracePt t="31407" x="4491038" y="2170113"/>
          <p14:tracePt t="31426" x="4089400" y="2187575"/>
          <p14:tracePt t="31441" x="3911600" y="2205038"/>
          <p14:tracePt t="31457" x="3714750" y="2241550"/>
          <p14:tracePt t="31476" x="3598863" y="2259013"/>
          <p14:tracePt t="31491" x="3571875" y="2259013"/>
          <p14:tracePt t="31507" x="3562350" y="2268538"/>
          <p14:tracePt t="31540" x="3581400" y="2276475"/>
          <p14:tracePt t="31791" x="3643313" y="2276475"/>
          <p14:tracePt t="31801" x="3751263" y="2276475"/>
          <p14:tracePt t="31811" x="3830638" y="2276475"/>
          <p14:tracePt t="31824" x="3919538" y="2295525"/>
          <p14:tracePt t="31842" x="4089400" y="2339975"/>
          <p14:tracePt t="31858" x="4125913" y="2339975"/>
          <p14:tracePt t="31874" x="4143375" y="2339975"/>
          <p14:tracePt t="32218" x="4197350" y="2330450"/>
          <p14:tracePt t="32228" x="4276725" y="2322513"/>
          <p14:tracePt t="32238" x="4411663" y="2295525"/>
          <p14:tracePt t="32248" x="4527550" y="2295525"/>
          <p14:tracePt t="32259" x="4670425" y="2295525"/>
          <p14:tracePt t="32274" x="4768850" y="2295525"/>
          <p14:tracePt t="32291" x="4822825" y="2295525"/>
          <p14:tracePt t="32308" x="4822825" y="2286000"/>
          <p14:tracePt t="32324" x="4813300" y="2286000"/>
          <p14:tracePt t="32341" x="4625975" y="2276475"/>
          <p14:tracePt t="32359" x="4251325" y="2276475"/>
          <p14:tracePt t="32374" x="4010025" y="2276475"/>
          <p14:tracePt t="32391" x="3705225" y="2268538"/>
          <p14:tracePt t="32410" x="3490913" y="2259013"/>
          <p14:tracePt t="32424" x="3438525" y="2259013"/>
          <p14:tracePt t="32441" x="3357563" y="2259013"/>
          <p14:tracePt t="32458" x="3330575" y="2259013"/>
          <p14:tracePt t="32474" x="3259138" y="2259013"/>
          <p14:tracePt t="32492" x="3197225" y="2259013"/>
          <p14:tracePt t="32508" x="3187700" y="2259013"/>
          <p14:tracePt t="32726" x="3205163" y="2251075"/>
          <p14:tracePt t="32736" x="3214688" y="2241550"/>
          <p14:tracePt t="32746" x="3232150" y="2241550"/>
          <p14:tracePt t="32766" x="3241675" y="2241550"/>
          <p14:tracePt t="32777" x="3259138" y="2241550"/>
          <p14:tracePt t="32791" x="3268663" y="2241550"/>
          <p14:tracePt t="32837" x="3286125" y="2241550"/>
          <p14:tracePt t="32847" x="3313113" y="2241550"/>
          <p14:tracePt t="32858" x="3340100" y="2241550"/>
          <p14:tracePt t="32875" x="3384550" y="2241550"/>
          <p14:tracePt t="32891" x="3402013" y="2241550"/>
          <p14:tracePt t="32908" x="3402013" y="2232025"/>
          <p14:tracePt t="32938" x="3384550" y="2214563"/>
          <p14:tracePt t="32948" x="3330575" y="2170113"/>
          <p14:tracePt t="32960" x="3241675" y="2125663"/>
          <p14:tracePt t="32975" x="3179763" y="2108200"/>
          <p14:tracePt t="32991" x="3062288" y="2116138"/>
          <p14:tracePt t="33010" x="2982913" y="2133600"/>
          <p14:tracePt t="33024" x="2965450" y="2143125"/>
          <p14:tracePt t="33041" x="2965450" y="2152650"/>
          <p14:tracePt t="33074" x="2965450" y="2160588"/>
          <p14:tracePt t="33092" x="2982913" y="2160588"/>
          <p14:tracePt t="33111" x="3000375" y="2160588"/>
          <p14:tracePt t="33125" x="3036888" y="2179638"/>
          <p14:tracePt t="33141" x="3143250" y="2197100"/>
          <p14:tracePt t="33158" x="3214688" y="2197100"/>
          <p14:tracePt t="33175" x="3295650" y="2197100"/>
          <p14:tracePt t="33192" x="3330575" y="2197100"/>
          <p14:tracePt t="33208" x="3357563" y="2205038"/>
          <p14:tracePt t="33690" x="3367088" y="2205038"/>
          <p14:tracePt t="33699" x="3402013" y="2214563"/>
          <p14:tracePt t="33711" x="3473450" y="2224088"/>
          <p14:tracePt t="33725" x="3562350" y="2232025"/>
          <p14:tracePt t="33741" x="3938588" y="2232025"/>
          <p14:tracePt t="33758" x="4116388" y="2232025"/>
          <p14:tracePt t="33775" x="4276725" y="2160588"/>
          <p14:tracePt t="33792" x="4322763" y="2062163"/>
          <p14:tracePt t="33808" x="4322763" y="2000250"/>
          <p14:tracePt t="33825" x="4179888" y="1901825"/>
          <p14:tracePt t="33842" x="3894138" y="1884363"/>
          <p14:tracePt t="33858" x="3660775" y="1919288"/>
          <p14:tracePt t="33875" x="3411538" y="1955800"/>
          <p14:tracePt t="33893" x="3214688" y="1990725"/>
          <p14:tracePt t="33909" x="3152775" y="2000250"/>
          <p14:tracePt t="33925" x="3089275" y="2009775"/>
          <p14:tracePt t="33941" x="3089275" y="2017713"/>
          <p14:tracePt t="33985" x="3089275" y="2036763"/>
          <p14:tracePt t="33994" x="3133725" y="2108200"/>
          <p14:tracePt t="34008" x="3251200" y="2197100"/>
          <p14:tracePt t="34025" x="3554413" y="2295525"/>
          <p14:tracePt t="34041" x="3697288" y="2330450"/>
          <p14:tracePt t="34058" x="4010025" y="2357438"/>
          <p14:tracePt t="34075" x="4205288" y="2347913"/>
          <p14:tracePt t="34092" x="4286250" y="2322513"/>
          <p14:tracePt t="34108" x="4446588" y="2251075"/>
          <p14:tracePt t="34126" x="4545013" y="2081213"/>
          <p14:tracePt t="34142" x="4572000" y="2000250"/>
          <p14:tracePt t="34159" x="4581525" y="1803400"/>
          <p14:tracePt t="34177" x="4581525" y="1679575"/>
          <p14:tracePt t="34191" x="4581525" y="1633538"/>
          <p14:tracePt t="34208" x="4510088" y="1527175"/>
          <p14:tracePt t="34225" x="4357688" y="1446213"/>
          <p14:tracePt t="34242" x="3867150" y="1347788"/>
          <p14:tracePt t="34258" x="3187700" y="1347788"/>
          <p14:tracePt t="34275" x="2946400" y="1347788"/>
          <p14:tracePt t="34292" x="2509838" y="1517650"/>
          <p14:tracePt t="34309" x="2276475" y="1714500"/>
          <p14:tracePt t="34325" x="2187575" y="1768475"/>
          <p14:tracePt t="34342" x="2098675" y="1857375"/>
          <p14:tracePt t="34360" x="2081213" y="1911350"/>
          <p14:tracePt t="34375" x="2081213" y="1938338"/>
          <p14:tracePt t="34391" x="2081213" y="1973263"/>
          <p14:tracePt t="34462" x="2089150" y="1973263"/>
          <p14:tracePt t="34472" x="2125663" y="2000250"/>
          <p14:tracePt t="34481" x="2170113" y="2044700"/>
          <p14:tracePt t="34493" x="2224088" y="2071688"/>
          <p14:tracePt t="34508" x="2276475" y="2108200"/>
          <p14:tracePt t="34525" x="2384425" y="2160588"/>
          <p14:tracePt t="34542" x="2411413" y="2170113"/>
          <p14:tracePt t="35223" x="2419350" y="2170113"/>
          <p14:tracePt t="35233" x="2446338" y="2170113"/>
          <p14:tracePt t="35244" x="2465388" y="2170113"/>
          <p14:tracePt t="35259" x="2500313" y="2170113"/>
          <p14:tracePt t="35275" x="2652713" y="2170113"/>
          <p14:tracePt t="35294" x="3017838" y="2205038"/>
          <p14:tracePt t="35308" x="3224213" y="2224088"/>
          <p14:tracePt t="35325" x="3633788" y="2268538"/>
          <p14:tracePt t="35342" x="3795713" y="2295525"/>
          <p14:tracePt t="35359" x="4179888" y="2384425"/>
          <p14:tracePt t="35375" x="4419600" y="2509838"/>
          <p14:tracePt t="35392" x="4518025" y="2544763"/>
          <p14:tracePt t="35408" x="4616450" y="2544763"/>
          <p14:tracePt t="35426" x="4616450" y="2527300"/>
          <p14:tracePt t="35649" x="4633913" y="2527300"/>
          <p14:tracePt t="35660" x="4670425" y="2500313"/>
          <p14:tracePt t="35669" x="4724400" y="2455863"/>
          <p14:tracePt t="35679" x="4813300" y="2374900"/>
          <p14:tracePt t="35692" x="5000625" y="2276475"/>
          <p14:tracePt t="35710" x="5322888" y="2170113"/>
          <p14:tracePt t="35725" x="5438775" y="2160588"/>
          <p14:tracePt t="35742" x="5616575" y="2160588"/>
          <p14:tracePt t="35759" x="5643563" y="2160588"/>
          <p14:tracePt t="35775" x="5653088" y="2160588"/>
          <p14:tracePt t="35812" x="5661025" y="2187575"/>
          <p14:tracePt t="35822" x="5705475" y="2232025"/>
          <p14:tracePt t="35832" x="5741988" y="2268538"/>
          <p14:tracePt t="35843" x="5776913" y="2286000"/>
          <p14:tracePt t="35859" x="5813425" y="2295525"/>
          <p14:tracePt t="35875" x="5848350" y="2303463"/>
          <p14:tracePt t="35892" x="5857875" y="2303463"/>
          <p14:tracePt t="35925" x="5875338" y="2303463"/>
          <p14:tracePt t="36169" x="5813425" y="2303463"/>
          <p14:tracePt t="36177" x="5670550" y="2286000"/>
          <p14:tracePt t="36188" x="5510213" y="2276475"/>
          <p14:tracePt t="36198" x="5286375" y="2268538"/>
          <p14:tracePt t="36209" x="5045075" y="2268538"/>
          <p14:tracePt t="36226" x="4848225" y="2268538"/>
          <p14:tracePt t="36242" x="4483100" y="2268538"/>
          <p14:tracePt t="36259" x="4224338" y="2268538"/>
          <p14:tracePt t="36275" x="4108450" y="2268538"/>
          <p14:tracePt t="36292" x="3946525" y="2276475"/>
          <p14:tracePt t="36309" x="3919538" y="2286000"/>
          <p14:tracePt t="36325" x="3919538" y="2295525"/>
          <p14:tracePt t="36342" x="3938588" y="2303463"/>
          <p14:tracePt t="36359" x="4037013" y="2322513"/>
          <p14:tracePt t="36584" x="3965575" y="2339975"/>
          <p14:tracePt t="36593" x="3857625" y="2347913"/>
          <p14:tracePt t="36604" x="3732213" y="2347913"/>
          <p14:tracePt t="36614" x="3571875" y="2347913"/>
          <p14:tracePt t="36626" x="3438525" y="2347913"/>
          <p14:tracePt t="36642" x="3295650" y="2347913"/>
          <p14:tracePt t="36659" x="3089275" y="2347913"/>
          <p14:tracePt t="36675" x="2990850" y="2347913"/>
          <p14:tracePt t="36692" x="2982913" y="2347913"/>
          <p14:tracePt t="36726" x="3027363" y="2366963"/>
          <p14:tracePt t="36969" x="3054350" y="2366963"/>
          <p14:tracePt t="36979" x="3089275" y="2366963"/>
          <p14:tracePt t="36989" x="3160713" y="2366963"/>
          <p14:tracePt t="36999" x="3259138" y="2339975"/>
          <p14:tracePt t="37011" x="3446463" y="2303463"/>
          <p14:tracePt t="37026" x="3751263" y="2276475"/>
          <p14:tracePt t="37042" x="4518025" y="2322513"/>
          <p14:tracePt t="37061" x="5187950" y="2455863"/>
          <p14:tracePt t="37076" x="5367338" y="2473325"/>
          <p14:tracePt t="37092" x="5518150" y="2500313"/>
          <p14:tracePt t="37109" x="5562600" y="2509838"/>
          <p14:tracePt t="37125" x="5653088" y="2517775"/>
          <p14:tracePt t="37142" x="5741988" y="2490788"/>
          <p14:tracePt t="37159" x="5803900" y="2419350"/>
          <p14:tracePt t="37437" x="5768975" y="2428875"/>
          <p14:tracePt t="37447" x="5697538" y="2428875"/>
          <p14:tracePt t="37457" x="5608638" y="2428875"/>
          <p14:tracePt t="37467" x="5483225" y="2428875"/>
          <p14:tracePt t="37478" x="5268913" y="2428875"/>
          <p14:tracePt t="37492" x="5037138" y="2393950"/>
          <p14:tracePt t="37509" x="4679950" y="2303463"/>
          <p14:tracePt t="37527" x="4446588" y="2251075"/>
          <p14:tracePt t="37542" x="4340225" y="2232025"/>
          <p14:tracePt t="37559" x="4251325" y="2214563"/>
          <p14:tracePt t="37592" x="4286250" y="2286000"/>
          <p14:tracePt t="37873" x="4276725" y="2322513"/>
          <p14:tracePt t="37883" x="4268788" y="2366963"/>
          <p14:tracePt t="37894" x="4268788" y="2419350"/>
          <p14:tracePt t="37909" x="4268788" y="2473325"/>
          <p14:tracePt t="37926" x="4303713" y="2643188"/>
          <p14:tracePt t="37944" x="4340225" y="2732088"/>
          <p14:tracePt t="37959" x="4357688" y="2741613"/>
          <p14:tracePt t="37976" x="4384675" y="2768600"/>
          <p14:tracePt t="37993" x="4402138" y="2768600"/>
          <p14:tracePt t="38009" x="4446588" y="2768600"/>
          <p14:tracePt t="38026" x="4473575" y="2768600"/>
          <p14:tracePt t="38270" x="4438650" y="2741613"/>
          <p14:tracePt t="38279" x="4394200" y="2625725"/>
          <p14:tracePt t="38289" x="4375150" y="2581275"/>
          <p14:tracePt t="38300" x="4357688" y="2544763"/>
          <p14:tracePt t="38311" x="4340225" y="2509838"/>
          <p14:tracePt t="38326" x="4340225" y="2482850"/>
          <p14:tracePt t="38343" x="4313238" y="2438400"/>
          <p14:tracePt t="38432" x="4313238" y="2465388"/>
          <p14:tracePt t="38442" x="4303713" y="2490788"/>
          <p14:tracePt t="38452" x="4286250" y="2509838"/>
          <p14:tracePt t="38462" x="4286250" y="2536825"/>
          <p14:tracePt t="38476" x="4276725" y="2571750"/>
          <p14:tracePt t="38493" x="4276725" y="2652713"/>
          <p14:tracePt t="38509" x="4276725" y="2670175"/>
          <p14:tracePt t="38526" x="4268788" y="2687638"/>
          <p14:tracePt t="38543" x="4268788" y="2697163"/>
          <p14:tracePt t="38604" x="4268788" y="2679700"/>
          <p14:tracePt t="38614" x="4303713" y="2562225"/>
          <p14:tracePt t="38626" x="4348163" y="2366963"/>
          <p14:tracePt t="38645" x="4483100" y="1928813"/>
          <p14:tracePt t="38659" x="4545013" y="1589088"/>
          <p14:tracePt t="38676" x="4572000" y="1527175"/>
          <p14:tracePt t="38726" x="4581525" y="1536700"/>
          <p14:tracePt t="38737" x="4589463" y="1562100"/>
          <p14:tracePt t="38746" x="4608513" y="1660525"/>
          <p14:tracePt t="43458" x="4608513" y="1741488"/>
          <p14:tracePt t="43468" x="4598988" y="1795463"/>
          <p14:tracePt t="43479" x="4598988" y="1839913"/>
          <p14:tracePt t="43494" x="4589463" y="1901825"/>
          <p14:tracePt t="43511" x="4589463" y="2009775"/>
          <p14:tracePt t="43529" x="4616450" y="2089150"/>
          <p14:tracePt t="43544" x="4660900" y="2143125"/>
          <p14:tracePt t="43561" x="4732338" y="2214563"/>
          <p14:tracePt t="43814" x="4625975" y="2214563"/>
          <p14:tracePt t="43822" x="4545013" y="2224088"/>
          <p14:tracePt t="43833" x="4446588" y="2232025"/>
          <p14:tracePt t="43845" x="4357688" y="2259013"/>
          <p14:tracePt t="43861" x="4276725" y="2286000"/>
          <p14:tracePt t="43877" x="4089400" y="2347913"/>
          <p14:tracePt t="43894" x="3946525" y="2419350"/>
          <p14:tracePt t="43911" x="3929063" y="2438400"/>
          <p14:tracePt t="43927" x="3919538" y="2438400"/>
          <p14:tracePt t="43976" x="3938588" y="2428875"/>
          <p14:tracePt t="43985" x="3956050" y="2411413"/>
          <p14:tracePt t="43996" x="3990975" y="2393950"/>
          <p14:tracePt t="44011" x="4037013" y="2374900"/>
          <p14:tracePt t="44028" x="4232275" y="2339975"/>
          <p14:tracePt t="44047" x="4572000" y="2330450"/>
          <p14:tracePt t="44061" x="4768850" y="2330450"/>
          <p14:tracePt t="44077" x="4991100" y="2330450"/>
          <p14:tracePt t="44094" x="5054600" y="2330450"/>
          <p14:tracePt t="44111" x="5170488" y="2330450"/>
          <p14:tracePt t="44128" x="5241925" y="2330450"/>
          <p14:tracePt t="44144" x="5268913" y="2330450"/>
          <p14:tracePt t="44161" x="5286375" y="2322513"/>
          <p14:tracePt t="44392" x="5224463" y="2322513"/>
          <p14:tracePt t="44402" x="5037138" y="2322513"/>
          <p14:tracePt t="44413" x="4857750" y="2347913"/>
          <p14:tracePt t="44427" x="4589463" y="2347913"/>
          <p14:tracePt t="44444" x="4241800" y="2357438"/>
          <p14:tracePt t="44462" x="3902075" y="2384425"/>
          <p14:tracePt t="44477" x="3803650" y="2384425"/>
          <p14:tracePt t="44494" x="3660775" y="2401888"/>
          <p14:tracePt t="44511" x="3625850" y="2401888"/>
          <p14:tracePt t="44527" x="3598863" y="2401888"/>
          <p14:tracePt t="44544" x="3589338" y="2401888"/>
          <p14:tracePt t="44636" x="3589338" y="2393950"/>
          <p14:tracePt t="44666" x="3598863" y="2384425"/>
          <p14:tracePt t="44676" x="3643313" y="2347913"/>
          <p14:tracePt t="44686" x="3705225" y="2312988"/>
          <p14:tracePt t="44697" x="3857625" y="2295525"/>
          <p14:tracePt t="44711" x="4152900" y="2295525"/>
          <p14:tracePt t="44727" x="4625975" y="2268538"/>
          <p14:tracePt t="44744" x="4751388" y="2259013"/>
          <p14:tracePt t="44761" x="4894263" y="2224088"/>
          <p14:tracePt t="44777" x="4946650" y="2197100"/>
          <p14:tracePt t="44795" x="4965700" y="2197100"/>
          <p14:tracePt t="44811" x="4983163" y="2197100"/>
          <p14:tracePt t="56304" x="4625975" y="2482850"/>
          <p14:tracePt t="56311" x="4572000" y="2536825"/>
          <p14:tracePt t="56321" x="4554538" y="2589213"/>
          <p14:tracePt t="56332" x="4527550" y="2633663"/>
          <p14:tracePt t="56347" x="4518025" y="2670175"/>
          <p14:tracePt t="56364" x="4510088" y="2687638"/>
          <p14:tracePt t="56383" x="4500563" y="2724150"/>
          <p14:tracePt t="56398" x="4500563" y="2732088"/>
          <p14:tracePt t="56414" x="4500563" y="2759075"/>
          <p14:tracePt t="56708" x="4411663" y="2840038"/>
          <p14:tracePt t="56718" x="4330700" y="2973388"/>
          <p14:tracePt t="56727" x="4224338" y="3187700"/>
          <p14:tracePt t="56738" x="4152900" y="3286125"/>
          <p14:tracePt t="56749" x="4081463" y="3384550"/>
          <p14:tracePt t="56764" x="4027488" y="3482975"/>
          <p14:tracePt t="56781" x="3983038" y="3732213"/>
          <p14:tracePt t="56799" x="3973513" y="3795713"/>
          <p14:tracePt t="56814" x="3973513" y="3803650"/>
          <p14:tracePt t="56831" x="3990975" y="3822700"/>
          <p14:tracePt t="56848" x="4037013" y="3822700"/>
          <p14:tracePt t="60761" x="2990850" y="4197350"/>
          <p14:tracePt t="60769" x="2911475" y="4259263"/>
          <p14:tracePt t="60782" x="2867025" y="4313238"/>
          <p14:tracePt t="60799" x="2928938" y="4510088"/>
          <p14:tracePt t="60815" x="3116263" y="4616450"/>
          <p14:tracePt t="60832" x="3633788" y="4795838"/>
          <p14:tracePt t="60851" x="4313238" y="4875213"/>
          <p14:tracePt t="60865" x="4724400" y="4875213"/>
          <p14:tracePt t="60882" x="5438775" y="4840288"/>
          <p14:tracePt t="60899" x="5751513" y="4776788"/>
          <p14:tracePt t="60915" x="6197600" y="4625975"/>
          <p14:tracePt t="60932" x="6510338" y="4402138"/>
          <p14:tracePt t="60949" x="6599238" y="4303713"/>
          <p14:tracePt t="60965" x="6786563" y="4010025"/>
          <p14:tracePt t="60982" x="6867525" y="3803650"/>
          <p14:tracePt t="61167" x="6634163" y="3848100"/>
          <p14:tracePt t="61196" x="6643688" y="3848100"/>
          <p14:tracePt t="61205" x="6697663" y="3848100"/>
          <p14:tracePt t="61216" x="6796088" y="3848100"/>
          <p14:tracePt t="61232" x="6956425" y="3857625"/>
          <p14:tracePt t="61249" x="7562850" y="3938588"/>
          <p14:tracePt t="61266" x="8134350" y="3983038"/>
          <p14:tracePt t="61282" x="8286750" y="3983038"/>
          <p14:tracePt t="61298" x="8501063" y="3965575"/>
          <p14:tracePt t="61317" x="8562975" y="3956050"/>
          <p14:tracePt t="61332" x="8572500" y="3956050"/>
          <p14:tracePt t="61378" x="8562975" y="3956050"/>
          <p14:tracePt t="61388" x="8537575" y="3946525"/>
          <p14:tracePt t="61399" x="8510588" y="3929063"/>
          <p14:tracePt t="61415" x="8447088" y="3911600"/>
          <p14:tracePt t="61433" x="8286750" y="3867150"/>
          <p14:tracePt t="61449" x="7902575" y="3822700"/>
          <p14:tracePt t="61465" x="7581900" y="3786188"/>
          <p14:tracePt t="61482" x="6769100" y="3741738"/>
          <p14:tracePt t="61500" x="5894388" y="3705225"/>
          <p14:tracePt t="61515" x="5500688" y="3705225"/>
          <p14:tracePt t="61532" x="4813300" y="3724275"/>
          <p14:tracePt t="61550" x="4473575" y="3751263"/>
          <p14:tracePt t="61565" x="4402138" y="3751263"/>
          <p14:tracePt t="61837" x="4375150" y="3795713"/>
          <p14:tracePt t="61845" x="4286250" y="3840163"/>
          <p14:tracePt t="61856" x="4187825" y="3884613"/>
          <p14:tracePt t="61866" x="4010025" y="3983038"/>
          <p14:tracePt t="61882" x="3786188" y="4071938"/>
          <p14:tracePt t="61899" x="3259138" y="4276725"/>
          <p14:tracePt t="61916" x="2562225" y="4545013"/>
          <p14:tracePt t="61932" x="2152650" y="4581525"/>
          <p14:tracePt t="61949" x="1581150" y="4608513"/>
          <p14:tracePt t="61967" x="1322388" y="4545013"/>
          <p14:tracePt t="61982" x="1268413" y="4500563"/>
          <p14:tracePt t="61999" x="1223963" y="4384675"/>
          <p14:tracePt t="62262" x="1374775" y="4375150"/>
          <p14:tracePt t="62272" x="1704975" y="4348163"/>
          <p14:tracePt t="62282" x="2214563" y="4295775"/>
          <p14:tracePt t="62299" x="2705100" y="4259263"/>
          <p14:tracePt t="62316" x="3965575" y="4259263"/>
          <p14:tracePt t="62332" x="5303838" y="4357688"/>
          <p14:tracePt t="62349" x="5902325" y="4473575"/>
          <p14:tracePt t="62365" x="6777038" y="4660900"/>
          <p14:tracePt t="62383" x="7215188" y="4776788"/>
          <p14:tracePt t="62399" x="7304088" y="4786313"/>
          <p14:tracePt t="62416" x="7385050" y="4786313"/>
          <p14:tracePt t="62637" x="7402513" y="4786313"/>
          <p14:tracePt t="62647" x="7473950" y="4751388"/>
          <p14:tracePt t="62657" x="7616825" y="4643438"/>
          <p14:tracePt t="62668" x="7840663" y="4286250"/>
          <p14:tracePt t="62682" x="8062913" y="4010025"/>
          <p14:tracePt t="62699" x="8429625" y="3544888"/>
          <p14:tracePt t="62716" x="8528050" y="3330575"/>
          <p14:tracePt t="62732" x="8609013" y="3214688"/>
          <p14:tracePt t="62790" x="8599488" y="3214688"/>
          <p14:tracePt t="62810" x="8599488" y="3224213"/>
          <p14:tracePt t="62820" x="8589963" y="3241675"/>
          <p14:tracePt t="62829" x="8582025" y="3340100"/>
          <p14:tracePt t="67777" x="7537450" y="3367088"/>
          <p14:tracePt t="67785" x="7340600" y="3490913"/>
          <p14:tracePt t="67794" x="7180263" y="3652838"/>
          <p14:tracePt t="67806" x="7010400" y="3840163"/>
          <p14:tracePt t="67817" x="6884988" y="3929063"/>
          <p14:tracePt t="67836" x="6715125" y="4081463"/>
          <p14:tracePt t="67850" x="6643688" y="4133850"/>
          <p14:tracePt t="67867" x="6527800" y="4268788"/>
          <p14:tracePt t="67884" x="6456363" y="4330700"/>
          <p14:tracePt t="67900" x="6394450" y="4357688"/>
          <p14:tracePt t="67937" x="6394450" y="4348163"/>
          <p14:tracePt t="67950" x="6402388" y="4232275"/>
          <p14:tracePt t="67967" x="6465888" y="4081463"/>
          <p14:tracePt t="67984" x="6500813" y="4037013"/>
          <p14:tracePt t="68001" x="6510338" y="4017963"/>
          <p14:tracePt t="68039" x="6518275" y="4017963"/>
          <p14:tracePt t="68080" x="6527800" y="4027488"/>
          <p14:tracePt t="68090" x="6554788" y="4037013"/>
          <p14:tracePt t="68100" x="6572250" y="4054475"/>
          <p14:tracePt t="68119" x="6589713" y="4089400"/>
          <p14:tracePt t="68134" x="6608763" y="4098925"/>
          <p14:tracePt t="68151" x="6608763" y="4125913"/>
          <p14:tracePt t="68167" x="6616700" y="4125913"/>
          <p14:tracePt t="68261" x="6616700" y="4133850"/>
          <p14:tracePt t="68272" x="6608763" y="4170363"/>
          <p14:tracePt t="68282" x="6589713" y="4179888"/>
          <p14:tracePt t="68292" x="6572250" y="4187825"/>
          <p14:tracePt t="68303" x="6545263" y="4205288"/>
          <p14:tracePt t="68317" x="6491288" y="4214813"/>
          <p14:tracePt t="68334" x="6394450" y="4251325"/>
          <p14:tracePt t="68351" x="6367463" y="4251325"/>
          <p14:tracePt t="68367" x="6323013" y="4259263"/>
          <p14:tracePt t="68455" x="6330950" y="4259263"/>
          <p14:tracePt t="68466" x="6340475" y="4259263"/>
          <p14:tracePt t="68475" x="6348413" y="4259263"/>
          <p14:tracePt t="68487" x="6357938" y="4259263"/>
          <p14:tracePt t="68501" x="6375400" y="4259263"/>
          <p14:tracePt t="68517" x="6411913" y="4259263"/>
          <p14:tracePt t="68536" x="6456363" y="4259263"/>
          <p14:tracePt t="68550" x="6465888" y="4259263"/>
          <p14:tracePt t="68567" x="6473825" y="4259263"/>
          <p14:tracePt t="68637" x="6483350" y="4259263"/>
          <p14:tracePt t="68648" x="6500813" y="4259263"/>
          <p14:tracePt t="68658" x="6510338" y="4259263"/>
          <p14:tracePt t="68669" x="6518275" y="4259263"/>
          <p14:tracePt t="68684" x="6537325" y="4259263"/>
          <p14:tracePt t="68800" x="6562725" y="4268788"/>
          <p14:tracePt t="68809" x="6572250" y="4303713"/>
          <p14:tracePt t="69125" x="6643688" y="4303713"/>
          <p14:tracePt t="69136" x="6751638" y="4303713"/>
          <p14:tracePt t="69145" x="6919913" y="4303713"/>
          <p14:tracePt t="69155" x="7099300" y="4276725"/>
          <p14:tracePt t="69167" x="7224713" y="4268788"/>
          <p14:tracePt t="69185" x="7510463" y="4268788"/>
          <p14:tracePt t="69201" x="7599363" y="4286250"/>
          <p14:tracePt t="69217" x="7732713" y="4303713"/>
          <p14:tracePt t="69236" x="7796213" y="4303713"/>
          <p14:tracePt t="69318" x="7786688" y="4295775"/>
          <p14:tracePt t="69328" x="7759700" y="4276725"/>
          <p14:tracePt t="69339" x="7742238" y="4259263"/>
          <p14:tracePt t="69351" x="7724775" y="4259263"/>
          <p14:tracePt t="69369" x="7661275" y="4232275"/>
          <p14:tracePt t="69384" x="7616825" y="4224338"/>
          <p14:tracePt t="69401" x="7483475" y="4197350"/>
          <p14:tracePt t="69419" x="7323138" y="4179888"/>
          <p14:tracePt t="69434" x="7215188" y="4160838"/>
          <p14:tracePt t="69451" x="7045325" y="4143375"/>
          <p14:tracePt t="69467" x="6983413" y="4125913"/>
          <p14:tracePt t="69484" x="6929438" y="4116388"/>
          <p14:tracePt t="69694" x="6946900" y="4116388"/>
          <p14:tracePt t="69704" x="6973888" y="4125913"/>
          <p14:tracePt t="69714" x="7010400" y="4125913"/>
          <p14:tracePt t="69724" x="7045325" y="4133850"/>
          <p14:tracePt t="69735" x="7072313" y="4143375"/>
          <p14:tracePt t="69751" x="7089775" y="4152900"/>
          <p14:tracePt t="69767" x="7126288" y="4160838"/>
          <p14:tracePt t="69785" x="7170738" y="4179888"/>
          <p14:tracePt t="69801" x="7215188" y="4187825"/>
          <p14:tracePt t="69817" x="7358063" y="4224338"/>
          <p14:tracePt t="69835" x="7537450" y="4295775"/>
          <p14:tracePt t="69851" x="7643813" y="4303713"/>
          <p14:tracePt t="69868" x="7751763" y="4322763"/>
          <p14:tracePt t="69886" x="7804150" y="4322763"/>
          <p14:tracePt t="69901" x="7831138" y="4330700"/>
          <p14:tracePt t="69918" x="7858125" y="4330700"/>
          <p14:tracePt t="69934" x="7867650" y="4330700"/>
          <p14:tracePt t="69951" x="7885113" y="4330700"/>
          <p14:tracePt t="70323" x="7894638" y="4330700"/>
          <p14:tracePt t="70780" x="7885113" y="4330700"/>
          <p14:tracePt t="70790" x="7858125" y="4330700"/>
          <p14:tracePt t="70801" x="7796213" y="4330700"/>
          <p14:tracePt t="70818" x="7643813" y="4303713"/>
          <p14:tracePt t="70834" x="7062788" y="4232275"/>
          <p14:tracePt t="70851" x="6116638" y="4214813"/>
          <p14:tracePt t="70868" x="5589588" y="4276725"/>
          <p14:tracePt t="70885" x="4438650" y="4616450"/>
          <p14:tracePt t="70902" x="3562350" y="4857750"/>
          <p14:tracePt t="70918" x="3276600" y="4938713"/>
          <p14:tracePt t="70935" x="3062288" y="4965700"/>
          <p14:tracePt t="70952" x="2990850" y="4946650"/>
          <p14:tracePt t="71237" x="2847975" y="4911725"/>
          <p14:tracePt t="71246" x="2652713" y="4857750"/>
          <p14:tracePt t="71257" x="2357438" y="4759325"/>
          <p14:tracePt t="71268" x="2044700" y="4687888"/>
          <p14:tracePt t="71285" x="1803400" y="4616450"/>
          <p14:tracePt t="71301" x="1384300" y="4537075"/>
          <p14:tracePt t="71318" x="1214438" y="4527550"/>
          <p14:tracePt t="71335" x="1152525" y="4518025"/>
          <p14:tracePt t="71351" x="1089025" y="4510088"/>
          <p14:tracePt t="71368" x="1081088" y="4473575"/>
          <p14:tracePt t="71704" x="1089025" y="4473575"/>
          <p14:tracePt t="71714" x="1125538" y="4465638"/>
          <p14:tracePt t="71724" x="1160463" y="4465638"/>
          <p14:tracePt t="71735" x="1214438" y="4465638"/>
          <p14:tracePt t="71751" x="1303338" y="4465638"/>
          <p14:tracePt t="71768" x="1571625" y="4562475"/>
          <p14:tracePt t="71785" x="1901825" y="4884738"/>
          <p14:tracePt t="71801" x="2108200" y="5072063"/>
          <p14:tracePt t="71818" x="2303463" y="5180013"/>
          <p14:tracePt t="71837" x="2401888" y="5187950"/>
          <p14:tracePt t="71852" x="2438400" y="5187950"/>
          <p14:tracePt t="71868" x="2536825" y="5187950"/>
          <p14:tracePt t="71887" x="2633663" y="5187950"/>
          <p14:tracePt t="71901" x="2687638" y="5180013"/>
          <p14:tracePt t="71918" x="2724150" y="5108575"/>
          <p14:tracePt t="72151" x="2724150" y="5037138"/>
          <p14:tracePt t="72161" x="2741613" y="4848225"/>
          <p14:tracePt t="72171" x="2813050" y="4714875"/>
          <p14:tracePt t="72185" x="2894013" y="4572000"/>
          <p14:tracePt t="72202" x="3000375" y="4411663"/>
          <p14:tracePt t="72218" x="3027363" y="4394200"/>
          <p14:tracePt t="72235" x="3071813" y="4402138"/>
          <p14:tracePt t="72251" x="3125788" y="4446588"/>
          <p14:tracePt t="72516" x="3098800" y="4465638"/>
          <p14:tracePt t="72527" x="2901950" y="4510088"/>
          <p14:tracePt t="72537" x="2608263" y="4598988"/>
          <p14:tracePt t="72552" x="2251075" y="4687888"/>
          <p14:tracePt t="72568" x="1803400" y="4911725"/>
          <p14:tracePt t="72588" x="1536700" y="5062538"/>
          <p14:tracePt t="72602" x="1455738" y="5089525"/>
          <p14:tracePt t="72618" x="1374775" y="5126038"/>
          <p14:tracePt t="72635" x="1347788" y="5180013"/>
          <p14:tracePt t="74587" x="1357313" y="5180013"/>
          <p14:tracePt t="74598" x="1393825" y="5160963"/>
          <p14:tracePt t="74608" x="1473200" y="5133975"/>
          <p14:tracePt t="74619" x="1562100" y="5108575"/>
          <p14:tracePt t="74635" x="1670050" y="5054600"/>
          <p14:tracePt t="74653" x="1857375" y="5018088"/>
          <p14:tracePt t="74669" x="2071688" y="5037138"/>
          <p14:tracePt t="74685" x="2160588" y="5054600"/>
          <p14:tracePt t="74703" x="2330450" y="5116513"/>
          <p14:tracePt t="74719" x="2500313" y="5126038"/>
          <p14:tracePt t="74736" x="2500313" y="5133975"/>
          <p14:tracePt t="76405" x="2527300" y="5153025"/>
          <p14:tracePt t="76415" x="2571750" y="5187950"/>
          <p14:tracePt t="76424" x="2670175" y="5241925"/>
          <p14:tracePt t="76436" x="2847975" y="5295900"/>
          <p14:tracePt t="76453" x="3044825" y="5357813"/>
          <p14:tracePt t="76469" x="3375025" y="5429250"/>
          <p14:tracePt t="76486" x="3544888" y="5456238"/>
          <p14:tracePt t="76503" x="3608388" y="5465763"/>
          <p14:tracePt t="76520" x="3679825" y="5510213"/>
          <p14:tracePt t="76536" x="3697288" y="5527675"/>
          <p14:tracePt t="76773" x="3670300" y="5419725"/>
          <p14:tracePt t="76781" x="3633788" y="5303838"/>
          <p14:tracePt t="76791" x="3633788" y="5089525"/>
          <p14:tracePt t="76802" x="3633788" y="4848225"/>
          <p14:tracePt t="76821" x="3697288" y="4518025"/>
          <p14:tracePt t="76836" x="3768725" y="4276725"/>
          <p14:tracePt t="76853" x="3840163" y="41973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Many-input devices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838201"/>
            <a:ext cx="8228012" cy="7308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Primitives like OR, AND may be composed to support several inputs</a:t>
            </a:r>
            <a:endParaRPr lang="ru-RU" dirty="0"/>
          </a:p>
        </p:txBody>
      </p:sp>
      <p:grpSp>
        <p:nvGrpSpPr>
          <p:cNvPr id="48" name="Group 47"/>
          <p:cNvGrpSpPr/>
          <p:nvPr/>
        </p:nvGrpSpPr>
        <p:grpSpPr>
          <a:xfrm>
            <a:off x="704817" y="1797438"/>
            <a:ext cx="4266812" cy="2066694"/>
            <a:chOff x="1120453" y="1984474"/>
            <a:chExt cx="4266812" cy="2066694"/>
          </a:xfrm>
        </p:grpSpPr>
        <p:sp>
          <p:nvSpPr>
            <p:cNvPr id="4" name="Rectangle 3"/>
            <p:cNvSpPr/>
            <p:nvPr/>
          </p:nvSpPr>
          <p:spPr>
            <a:xfrm>
              <a:off x="2381821" y="1984474"/>
              <a:ext cx="65114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x+y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Flowchart: Delay 18"/>
            <p:cNvSpPr/>
            <p:nvPr/>
          </p:nvSpPr>
          <p:spPr bwMode="auto">
            <a:xfrm flipH="1">
              <a:off x="1748822" y="2008944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120453" y="1998619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Straight Connector 7"/>
            <p:cNvCxnSpPr>
              <a:stCxn id="7" idx="3"/>
            </p:cNvCxnSpPr>
            <p:nvPr/>
          </p:nvCxnSpPr>
          <p:spPr bwMode="auto">
            <a:xfrm>
              <a:off x="1460611" y="2214063"/>
              <a:ext cx="41394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9" name="Rectangle 8"/>
            <p:cNvSpPr/>
            <p:nvPr/>
          </p:nvSpPr>
          <p:spPr>
            <a:xfrm>
              <a:off x="1120453" y="2433415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</a:p>
          </p:txBody>
        </p:sp>
        <p:cxnSp>
          <p:nvCxnSpPr>
            <p:cNvPr id="10" name="Straight Connector 9"/>
            <p:cNvCxnSpPr>
              <a:stCxn id="9" idx="3"/>
            </p:cNvCxnSpPr>
            <p:nvPr/>
          </p:nvCxnSpPr>
          <p:spPr bwMode="auto">
            <a:xfrm>
              <a:off x="1460611" y="2648859"/>
              <a:ext cx="41394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3" name="Flowchart: Delay 18"/>
            <p:cNvSpPr/>
            <p:nvPr/>
          </p:nvSpPr>
          <p:spPr bwMode="auto">
            <a:xfrm flipH="1">
              <a:off x="1748822" y="3195810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20453" y="3185485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z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5" name="Straight Connector 14"/>
            <p:cNvCxnSpPr>
              <a:stCxn id="14" idx="3"/>
            </p:cNvCxnSpPr>
            <p:nvPr/>
          </p:nvCxnSpPr>
          <p:spPr bwMode="auto">
            <a:xfrm>
              <a:off x="1460611" y="3400929"/>
              <a:ext cx="41394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6" name="Rectangle 15"/>
            <p:cNvSpPr/>
            <p:nvPr/>
          </p:nvSpPr>
          <p:spPr>
            <a:xfrm>
              <a:off x="1120453" y="3620281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7" name="Straight Connector 16"/>
            <p:cNvCxnSpPr>
              <a:stCxn id="16" idx="3"/>
            </p:cNvCxnSpPr>
            <p:nvPr/>
          </p:nvCxnSpPr>
          <p:spPr bwMode="auto">
            <a:xfrm>
              <a:off x="1460611" y="3835725"/>
              <a:ext cx="41394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9" name="Rectangle 18"/>
            <p:cNvSpPr/>
            <p:nvPr/>
          </p:nvSpPr>
          <p:spPr>
            <a:xfrm>
              <a:off x="2349760" y="3194750"/>
              <a:ext cx="65114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z</a:t>
              </a:r>
              <a:r>
                <a:rPr lang="en-US" sz="22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+w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1" name="Flowchart: Delay 18"/>
            <p:cNvSpPr/>
            <p:nvPr/>
          </p:nvSpPr>
          <p:spPr bwMode="auto">
            <a:xfrm flipH="1">
              <a:off x="3434220" y="2610634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 flipH="1">
              <a:off x="4092803" y="3017051"/>
              <a:ext cx="122041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cxnSp>
          <p:nvCxnSpPr>
            <p:cNvPr id="28" name="Elbow Connector 27"/>
            <p:cNvCxnSpPr/>
            <p:nvPr/>
          </p:nvCxnSpPr>
          <p:spPr bwMode="auto">
            <a:xfrm>
              <a:off x="2403640" y="2398389"/>
              <a:ext cx="1159271" cy="445132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44" name="Elbow Connector 43"/>
            <p:cNvCxnSpPr/>
            <p:nvPr/>
          </p:nvCxnSpPr>
          <p:spPr bwMode="auto">
            <a:xfrm flipV="1">
              <a:off x="2403640" y="3154842"/>
              <a:ext cx="1159271" cy="445132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sp>
          <p:nvSpPr>
            <p:cNvPr id="46" name="Rectangle 45"/>
            <p:cNvSpPr/>
            <p:nvPr/>
          </p:nvSpPr>
          <p:spPr>
            <a:xfrm>
              <a:off x="4114160" y="2620955"/>
              <a:ext cx="127310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x+y+z+w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710246" y="1943511"/>
            <a:ext cx="3047799" cy="1773008"/>
            <a:chOff x="5863548" y="1856960"/>
            <a:chExt cx="3047799" cy="1773008"/>
          </a:xfrm>
        </p:grpSpPr>
        <p:sp>
          <p:nvSpPr>
            <p:cNvPr id="51" name="Flowchart: Delay 18"/>
            <p:cNvSpPr/>
            <p:nvPr/>
          </p:nvSpPr>
          <p:spPr bwMode="auto">
            <a:xfrm flipH="1">
              <a:off x="6491914" y="1867286"/>
              <a:ext cx="1137307" cy="1762682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863548" y="1856960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>
              <a:off x="6226033" y="2121859"/>
              <a:ext cx="44760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54" name="Rectangle 53"/>
            <p:cNvSpPr/>
            <p:nvPr/>
          </p:nvSpPr>
          <p:spPr>
            <a:xfrm>
              <a:off x="5863548" y="2291756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>
              <a:off x="6328837" y="2506605"/>
              <a:ext cx="4411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>
              <a:off x="5885128" y="2668068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z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>
              <a:off x="6320821" y="2911898"/>
              <a:ext cx="45722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5863548" y="3040985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w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>
              <a:off x="6328837" y="3290874"/>
              <a:ext cx="36745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 flipH="1">
              <a:off x="7629221" y="2722643"/>
              <a:ext cx="122041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>
              <a:off x="7638242" y="2291161"/>
              <a:ext cx="127310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x+y+z+w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8062188"/>
      </p:ext>
    </p:extLst>
  </p:cSld>
  <p:clrMapOvr>
    <a:masterClrMapping/>
  </p:clrMapOvr>
  <p:transition advTm="8157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2535" x="2901950" y="3946525"/>
          <p14:tracePt t="12545" x="2652713" y="3875088"/>
          <p14:tracePt t="12555" x="2500313" y="3803650"/>
          <p14:tracePt t="12569" x="2366963" y="3679825"/>
          <p14:tracePt t="12586" x="2268538" y="3500438"/>
          <p14:tracePt t="12602" x="2232025" y="3465513"/>
          <p14:tracePt t="12619" x="2197100" y="3402013"/>
          <p14:tracePt t="12636" x="2160588" y="3375025"/>
          <p14:tracePt t="12652" x="2152650" y="3375025"/>
          <p14:tracePt t="12669" x="2116138" y="3303588"/>
          <p14:tracePt t="12931" x="2108200" y="3303588"/>
          <p14:tracePt t="12941" x="2089150" y="3295650"/>
          <p14:tracePt t="12952" x="2044700" y="3286125"/>
          <p14:tracePt t="12970" x="1973263" y="3241675"/>
          <p14:tracePt t="12986" x="1785938" y="3143250"/>
          <p14:tracePt t="13002" x="1633538" y="2965450"/>
          <p14:tracePt t="13019" x="1589088" y="2911475"/>
          <p14:tracePt t="13036" x="1571625" y="2830513"/>
          <p14:tracePt t="13053" x="1589088" y="2679700"/>
          <p14:tracePt t="13069" x="1643063" y="2581275"/>
          <p14:tracePt t="13086" x="1758950" y="2303463"/>
          <p14:tracePt t="13104" x="1839913" y="2232025"/>
          <p14:tracePt t="13119" x="1847850" y="2224088"/>
          <p14:tracePt t="13388" x="1822450" y="2259013"/>
          <p14:tracePt t="13398" x="1751013" y="2312988"/>
          <p14:tracePt t="13408" x="1679575" y="2357438"/>
          <p14:tracePt t="13420" x="1598613" y="2401888"/>
          <p14:tracePt t="13436" x="1536700" y="2428875"/>
          <p14:tracePt t="13452" x="1384300" y="2465388"/>
          <p14:tracePt t="13469" x="1268413" y="2473325"/>
          <p14:tracePt t="13486" x="1241425" y="2473325"/>
          <p14:tracePt t="13503" x="1214438" y="2473325"/>
          <p14:tracePt t="13520" x="1204913" y="2473325"/>
          <p14:tracePt t="13536" x="1204913" y="2401888"/>
          <p14:tracePt t="13540" x="1204913" y="2224088"/>
          <p14:tracePt t="13553" x="1214438" y="2044700"/>
          <p14:tracePt t="13571" x="1250950" y="1795463"/>
          <p14:tracePt t="13586" x="1258888" y="1724025"/>
          <p14:tracePt t="13603" x="1276350" y="1704975"/>
          <p14:tracePt t="13946" x="1268413" y="1704975"/>
          <p14:tracePt t="13957" x="1241425" y="1741488"/>
          <p14:tracePt t="13969" x="1160463" y="1866900"/>
          <p14:tracePt t="13988" x="973138" y="2071688"/>
          <p14:tracePt t="14003" x="911225" y="2152650"/>
          <p14:tracePt t="14019" x="795338" y="2276475"/>
          <p14:tracePt t="14038" x="723900" y="2428875"/>
          <p14:tracePt t="14053" x="687388" y="2473325"/>
          <p14:tracePt t="14070" x="652463" y="2509838"/>
          <p14:tracePt t="14086" x="642938" y="2509838"/>
          <p14:tracePt t="14103" x="642938" y="2517775"/>
          <p14:tracePt t="14363" x="642938" y="2509838"/>
          <p14:tracePt t="14373" x="642938" y="2482850"/>
          <p14:tracePt t="14383" x="642938" y="2465388"/>
          <p14:tracePt t="14394" x="642938" y="2438400"/>
          <p14:tracePt t="14405" x="652463" y="2419350"/>
          <p14:tracePt t="14420" x="660400" y="2384425"/>
          <p14:tracePt t="14436" x="687388" y="2276475"/>
          <p14:tracePt t="14455" x="704850" y="2224088"/>
          <p14:tracePt t="14470" x="704850" y="2214563"/>
          <p14:tracePt t="14486" x="714375" y="2205038"/>
          <p14:tracePt t="14506" x="723900" y="2205038"/>
          <p14:tracePt t="14520" x="723900" y="2197100"/>
          <p14:tracePt t="14546" x="731838" y="2187575"/>
          <p14:tracePt t="14555" x="741363" y="2187575"/>
          <p14:tracePt t="14570" x="750888" y="2179638"/>
          <p14:tracePt t="14587" x="750888" y="2170113"/>
          <p14:tracePt t="14603" x="758825" y="2170113"/>
          <p14:tracePt t="14658" x="758825" y="2160588"/>
          <p14:tracePt t="14668" x="768350" y="2143125"/>
          <p14:tracePt t="14678" x="785813" y="2071688"/>
          <p14:tracePt t="14689" x="803275" y="2017713"/>
          <p14:tracePt t="14703" x="822325" y="1965325"/>
          <p14:tracePt t="14720" x="874713" y="1866900"/>
          <p14:tracePt t="14736" x="884238" y="1839913"/>
          <p14:tracePt t="14753" x="884238" y="1812925"/>
          <p14:tracePt t="14770" x="884238" y="1751013"/>
          <p14:tracePt t="15084" x="901700" y="1751013"/>
          <p14:tracePt t="15094" x="919163" y="1751013"/>
          <p14:tracePt t="15106" x="938213" y="1751013"/>
          <p14:tracePt t="15120" x="973138" y="1751013"/>
          <p14:tracePt t="15136" x="1081088" y="1751013"/>
          <p14:tracePt t="15156" x="1187450" y="1751013"/>
          <p14:tracePt t="15170" x="1204913" y="1751013"/>
          <p14:tracePt t="15257" x="1204913" y="1758950"/>
          <p14:tracePt t="15267" x="1204913" y="1776413"/>
          <p14:tracePt t="15277" x="1204913" y="1795463"/>
          <p14:tracePt t="15288" x="1204913" y="1822450"/>
          <p14:tracePt t="15303" x="1204913" y="1847850"/>
          <p14:tracePt t="15320" x="1187450" y="1938338"/>
          <p14:tracePt t="15339" x="1179513" y="2027238"/>
          <p14:tracePt t="15353" x="1160463" y="2098675"/>
          <p14:tracePt t="15369" x="1160463" y="2322513"/>
          <p14:tracePt t="15387" x="1160463" y="2419350"/>
          <p14:tracePt t="15403" x="1160463" y="2759075"/>
          <p14:tracePt t="15420" x="1143000" y="3295650"/>
          <p14:tracePt t="15437" x="1143000" y="3536950"/>
          <p14:tracePt t="15453" x="1143000" y="3759200"/>
          <p14:tracePt t="15470" x="1133475" y="3919538"/>
          <p14:tracePt t="15486" x="1125538" y="3983038"/>
          <p14:tracePt t="15503" x="1125538" y="4037013"/>
          <p14:tracePt t="15957" x="1116013" y="4044950"/>
          <p14:tracePt t="15967" x="1089025" y="4054475"/>
          <p14:tracePt t="15978" x="1036638" y="4071938"/>
          <p14:tracePt t="15989" x="1000125" y="4081463"/>
          <p14:tracePt t="16003" x="955675" y="4089400"/>
          <p14:tracePt t="16020" x="911225" y="4116388"/>
          <p14:tracePt t="16037" x="901700" y="4116388"/>
          <p14:tracePt t="16089" x="901700" y="4108450"/>
          <p14:tracePt t="16100" x="901700" y="4089400"/>
          <p14:tracePt t="16110" x="901700" y="4071938"/>
          <p14:tracePt t="16130" x="901700" y="4037013"/>
          <p14:tracePt t="16140" x="901700" y="4017963"/>
          <p14:tracePt t="16153" x="901700" y="3983038"/>
          <p14:tracePt t="16171" x="901700" y="3724275"/>
          <p14:tracePt t="16186" x="901700" y="3473450"/>
          <p14:tracePt t="16203" x="857250" y="2616200"/>
          <p14:tracePt t="16221" x="803275" y="1758950"/>
          <p14:tracePt t="16237" x="785813" y="1438275"/>
          <p14:tracePt t="16253" x="785813" y="973138"/>
          <p14:tracePt t="16270" x="785813" y="893763"/>
          <p14:tracePt t="16287" x="812800" y="741363"/>
          <p14:tracePt t="16303" x="822325" y="714375"/>
          <p14:tracePt t="16506" x="830263" y="731838"/>
          <p14:tracePt t="16516" x="847725" y="741363"/>
          <p14:tracePt t="16526" x="874713" y="758825"/>
          <p14:tracePt t="16537" x="919163" y="768350"/>
          <p14:tracePt t="16553" x="990600" y="812800"/>
          <p14:tracePt t="16570" x="1160463" y="911225"/>
          <p14:tracePt t="16587" x="1223963" y="1000125"/>
          <p14:tracePt t="16603" x="1231900" y="1036638"/>
          <p14:tracePt t="16620" x="1241425" y="1089025"/>
          <p14:tracePt t="16638" x="1223963" y="1258888"/>
          <p14:tracePt t="16654" x="1196975" y="1446213"/>
          <p14:tracePt t="16670" x="1108075" y="1982788"/>
          <p14:tracePt t="16688" x="1062038" y="2670175"/>
          <p14:tracePt t="16703" x="1062038" y="3152775"/>
          <p14:tracePt t="16720" x="1089025" y="3589338"/>
          <p14:tracePt t="16737" x="1125538" y="3867150"/>
          <p14:tracePt t="16753" x="1160463" y="4081463"/>
          <p14:tracePt t="16770" x="1169988" y="4143375"/>
          <p14:tracePt t="16803" x="1179513" y="4143375"/>
          <p14:tracePt t="17044" x="1143000" y="4152900"/>
          <p14:tracePt t="17054" x="1081088" y="4170363"/>
          <p14:tracePt t="17065" x="1044575" y="4179888"/>
          <p14:tracePt t="17075" x="1000125" y="4197350"/>
          <p14:tracePt t="17087" x="973138" y="4205288"/>
          <p14:tracePt t="17106" x="928688" y="4214813"/>
          <p14:tracePt t="17156" x="928688" y="4152900"/>
          <p14:tracePt t="17166" x="919163" y="4071938"/>
          <p14:tracePt t="17176" x="919163" y="3973513"/>
          <p14:tracePt t="17187" x="928688" y="3894138"/>
          <p14:tracePt t="17204" x="982663" y="3732213"/>
          <p14:tracePt t="17220" x="1071563" y="3465513"/>
          <p14:tracePt t="17237" x="1108075" y="3303588"/>
          <p14:tracePt t="17253" x="1125538" y="3187700"/>
          <p14:tracePt t="17270" x="1143000" y="2946400"/>
          <p14:tracePt t="17288" x="1152525" y="2705100"/>
          <p14:tracePt t="17304" x="1160463" y="2581275"/>
          <p14:tracePt t="17320" x="1204913" y="2411413"/>
          <p14:tracePt t="17339" x="1223963" y="2330450"/>
          <p14:tracePt t="17353" x="1231900" y="2312988"/>
          <p14:tracePt t="17371" x="1231900" y="2303463"/>
          <p14:tracePt t="17419" x="1241425" y="2330450"/>
          <p14:tracePt t="17654" x="1223963" y="2268538"/>
          <p14:tracePt t="17663" x="1204913" y="2197100"/>
          <p14:tracePt t="17685" x="1204913" y="2170113"/>
          <p14:tracePt t="17694" x="1196975" y="2125663"/>
          <p14:tracePt t="17745" x="1187450" y="2125663"/>
          <p14:tracePt t="17756" x="1169988" y="2125663"/>
          <p14:tracePt t="17766" x="1152525" y="2152650"/>
          <p14:tracePt t="17775" x="1125538" y="2187575"/>
          <p14:tracePt t="17787" x="1108075" y="2251075"/>
          <p14:tracePt t="17806" x="1044575" y="2357438"/>
          <p14:tracePt t="17820" x="1036638" y="2374900"/>
          <p14:tracePt t="17837" x="1027113" y="2384425"/>
          <p14:tracePt t="17887" x="1036638" y="2393950"/>
          <p14:tracePt t="17896" x="1044575" y="2401888"/>
          <p14:tracePt t="17907" x="1054100" y="2411413"/>
          <p14:tracePt t="17920" x="1054100" y="2438400"/>
          <p14:tracePt t="17938" x="1044575" y="2509838"/>
          <p14:tracePt t="17954" x="1036638" y="2554288"/>
          <p14:tracePt t="17971" x="1009650" y="2670175"/>
          <p14:tracePt t="17989" x="1009650" y="2741613"/>
          <p14:tracePt t="18004" x="1000125" y="2822575"/>
          <p14:tracePt t="18021" x="1000125" y="2982913"/>
          <p14:tracePt t="18039" x="1027113" y="3133725"/>
          <p14:tracePt t="18054" x="1027113" y="3152775"/>
          <p14:tracePt t="18071" x="1036638" y="3160713"/>
          <p14:tracePt t="18087" x="1044575" y="3160713"/>
          <p14:tracePt t="18130" x="1054100" y="3197225"/>
          <p14:tracePt t="18141" x="1062038" y="3232150"/>
          <p14:tracePt t="18154" x="1062038" y="3303588"/>
          <p14:tracePt t="18172" x="1062038" y="3438525"/>
          <p14:tracePt t="18188" x="1044575" y="3490913"/>
          <p14:tracePt t="18204" x="965200" y="3660775"/>
          <p14:tracePt t="18222" x="847725" y="4054475"/>
          <p14:tracePt t="18237" x="812800" y="4170363"/>
          <p14:tracePt t="18254" x="785813" y="4357688"/>
          <p14:tracePt t="18271" x="785813" y="4465638"/>
          <p14:tracePt t="18287" x="785813" y="4500563"/>
          <p14:tracePt t="18333" x="803275" y="4491038"/>
          <p14:tracePt t="18344" x="830263" y="4473575"/>
          <p14:tracePt t="18355" x="857250" y="4419600"/>
          <p14:tracePt t="18371" x="884238" y="4394200"/>
          <p14:tracePt t="18387" x="946150" y="4330700"/>
          <p14:tracePt t="18404" x="1017588" y="4232275"/>
          <p14:tracePt t="18421" x="1081088" y="4160838"/>
          <p14:tracePt t="18437" x="1276350" y="3840163"/>
          <p14:tracePt t="18456" x="1544638" y="3562350"/>
          <p14:tracePt t="18471" x="1608138" y="3482975"/>
          <p14:tracePt t="18488" x="1704975" y="3340100"/>
          <p14:tracePt t="18505" x="1714500" y="3313113"/>
          <p14:tracePt t="18547" x="1687513" y="3340100"/>
          <p14:tracePt t="18557" x="1660525" y="3384550"/>
          <p14:tracePt t="21158" x="1741488" y="3340100"/>
          <p14:tracePt t="21167" x="1812925" y="3286125"/>
          <p14:tracePt t="21177" x="1901825" y="3205163"/>
          <p14:tracePt t="21188" x="1965325" y="3125788"/>
          <p14:tracePt t="21205" x="2017713" y="3081338"/>
          <p14:tracePt t="21221" x="2062163" y="2946400"/>
          <p14:tracePt t="21238" x="2009775" y="2741613"/>
          <p14:tracePt t="21255" x="1822450" y="2490788"/>
          <p14:tracePt t="21271" x="1231900" y="2044700"/>
          <p14:tracePt t="21288" x="795338" y="1758950"/>
          <p14:tracePt t="21305" x="652463" y="1670050"/>
          <p14:tracePt t="21321" x="517525" y="1625600"/>
          <p14:tracePt t="21339" x="465138" y="1633538"/>
          <p14:tracePt t="21543" x="490538" y="1633538"/>
          <p14:tracePt t="21553" x="561975" y="1643063"/>
          <p14:tracePt t="21563" x="660400" y="1652588"/>
          <p14:tracePt t="21574" x="776288" y="1679575"/>
          <p14:tracePt t="21588" x="884238" y="1714500"/>
          <p14:tracePt t="21605" x="1160463" y="1919288"/>
          <p14:tracePt t="21623" x="1374775" y="2017713"/>
          <p14:tracePt t="21638" x="1446213" y="2054225"/>
          <p14:tracePt t="21655" x="1482725" y="2071688"/>
          <p14:tracePt t="21689" x="1473200" y="2089150"/>
          <p14:tracePt t="21705" x="1330325" y="2143125"/>
          <p14:tracePt t="21722" x="1268413" y="2170113"/>
          <p14:tracePt t="21739" x="1169988" y="2197100"/>
          <p14:tracePt t="21756" x="1081088" y="2205038"/>
          <p14:tracePt t="21772" x="1027113" y="2214563"/>
          <p14:tracePt t="21789" x="990600" y="2214563"/>
          <p14:tracePt t="21826" x="1009650" y="2205038"/>
          <p14:tracePt t="21839" x="1054100" y="2187575"/>
          <p14:tracePt t="21855" x="1116013" y="2170113"/>
          <p14:tracePt t="21871" x="1285875" y="2170113"/>
          <p14:tracePt t="21888" x="1438275" y="2170113"/>
          <p14:tracePt t="21905" x="1473200" y="2170113"/>
          <p14:tracePt t="21921" x="1581150" y="2197100"/>
          <p14:tracePt t="21939" x="1679575" y="2251075"/>
          <p14:tracePt t="21955" x="1751013" y="2312988"/>
          <p14:tracePt t="21972" x="1803400" y="2393950"/>
          <p14:tracePt t="21989" x="1812925" y="2419350"/>
          <p14:tracePt t="22005" x="1812925" y="2473325"/>
          <p14:tracePt t="22022" x="1714500" y="2679700"/>
          <p14:tracePt t="22041" x="1544638" y="2857500"/>
          <p14:tracePt t="22055" x="1482725" y="2894013"/>
          <p14:tracePt t="22072" x="1384300" y="2965450"/>
          <p14:tracePt t="22088" x="1330325" y="3017838"/>
          <p14:tracePt t="22105" x="1223963" y="3054350"/>
          <p14:tracePt t="22121" x="1133475" y="3089275"/>
          <p14:tracePt t="22139" x="1116013" y="3089275"/>
          <p14:tracePt t="22173" x="1125538" y="3089275"/>
          <p14:tracePt t="22188" x="1187450" y="3089275"/>
          <p14:tracePt t="22205" x="1330325" y="3089275"/>
          <p14:tracePt t="22222" x="1544638" y="3089275"/>
          <p14:tracePt t="22238" x="1660525" y="3089275"/>
          <p14:tracePt t="22255" x="1884363" y="3081338"/>
          <p14:tracePt t="22273" x="2098675" y="3081338"/>
          <p14:tracePt t="22288" x="2160588" y="3081338"/>
          <p14:tracePt t="22305" x="2251075" y="3081338"/>
          <p14:tracePt t="22321" x="2276475" y="3071813"/>
          <p14:tracePt t="22338" x="2303463" y="3062288"/>
          <p14:tracePt t="22355" x="2303463" y="3054350"/>
          <p14:tracePt t="22538" x="2322513" y="3054350"/>
          <p14:tracePt t="22548" x="2374900" y="3054350"/>
          <p14:tracePt t="22558" x="2465388" y="3062288"/>
          <p14:tracePt t="22572" x="2562225" y="3081338"/>
          <p14:tracePt t="22588" x="3054350" y="3241675"/>
          <p14:tracePt t="22605" x="3251200" y="3303588"/>
          <p14:tracePt t="22622" x="3705225" y="3419475"/>
          <p14:tracePt t="22639" x="3973513" y="3527425"/>
          <p14:tracePt t="22655" x="4044950" y="3571875"/>
          <p14:tracePt t="22672" x="4125913" y="3616325"/>
          <p14:tracePt t="22690" x="4116388" y="3616325"/>
          <p14:tracePt t="22721" x="3965575" y="3660775"/>
          <p14:tracePt t="22738" x="3848100" y="3697288"/>
          <p14:tracePt t="22755" x="3581400" y="3724275"/>
          <p14:tracePt t="22771" x="3384550" y="3724275"/>
          <p14:tracePt t="22789" x="3286125" y="3679825"/>
          <p14:tracePt t="22805" x="3081338" y="3581400"/>
          <p14:tracePt t="22822" x="2955925" y="3438525"/>
          <p14:tracePt t="22838" x="2928938" y="3357563"/>
          <p14:tracePt t="22855" x="2911475" y="3108325"/>
          <p14:tracePt t="22872" x="2965450" y="2973388"/>
          <p14:tracePt t="22888" x="3009900" y="2928938"/>
          <p14:tracePt t="22905" x="3125788" y="2884488"/>
          <p14:tracePt t="22924" x="3214688" y="2867025"/>
          <p14:tracePt t="22938" x="3259138" y="2867025"/>
          <p14:tracePt t="22955" x="3303588" y="2857500"/>
          <p14:tracePt t="22973" x="3330575" y="2857500"/>
          <p14:tracePt t="22988" x="3402013" y="2847975"/>
          <p14:tracePt t="23005" x="3527425" y="2847975"/>
          <p14:tracePt t="23230" x="3367088" y="2847975"/>
          <p14:tracePt t="23238" x="3276600" y="2822575"/>
          <p14:tracePt t="23248" x="3170238" y="2786063"/>
          <p14:tracePt t="23258" x="3027363" y="2751138"/>
          <p14:tracePt t="23272" x="2857500" y="2697163"/>
          <p14:tracePt t="23289" x="2446338" y="2536825"/>
          <p14:tracePt t="23305" x="2259013" y="2482850"/>
          <p14:tracePt t="23322" x="2027238" y="2322513"/>
          <p14:tracePt t="23340" x="1857375" y="2170113"/>
          <p14:tracePt t="23355" x="1847850" y="2133600"/>
          <p14:tracePt t="23372" x="1847850" y="2108200"/>
          <p14:tracePt t="23390" x="1946275" y="2062163"/>
          <p14:tracePt t="23406" x="2009775" y="2044700"/>
          <p14:tracePt t="23422" x="2214563" y="2027238"/>
          <p14:tracePt t="23439" x="2347913" y="2054225"/>
          <p14:tracePt t="23705" x="2268538" y="2071688"/>
          <p14:tracePt t="23715" x="2143125" y="2081213"/>
          <p14:tracePt t="23725" x="1965325" y="2081213"/>
          <p14:tracePt t="23738" x="1839913" y="2062163"/>
          <p14:tracePt t="23756" x="1687513" y="2017713"/>
          <p14:tracePt t="23772" x="1660525" y="2000250"/>
          <p14:tracePt t="23789" x="1633538" y="1990725"/>
          <p14:tracePt t="25554" x="2027238" y="1625600"/>
          <p14:tracePt t="25563" x="2295525" y="1536700"/>
          <p14:tracePt t="25574" x="2527300" y="1500188"/>
          <p14:tracePt t="25589" x="2768600" y="1500188"/>
          <p14:tracePt t="25606" x="3089275" y="1581150"/>
          <p14:tracePt t="25623" x="3179763" y="1616075"/>
          <p14:tracePt t="25639" x="3276600" y="1697038"/>
          <p14:tracePt t="25656" x="3322638" y="1724025"/>
          <p14:tracePt t="25672" x="3348038" y="1731963"/>
          <p14:tracePt t="25689" x="3375025" y="1768475"/>
          <p14:tracePt t="25706" x="3402013" y="1768475"/>
          <p14:tracePt t="25722" x="3402013" y="1776413"/>
          <p14:tracePt t="25949" x="3402013" y="1973263"/>
          <p14:tracePt t="25959" x="3402013" y="2330450"/>
          <p14:tracePt t="25969" x="3402013" y="2965450"/>
          <p14:tracePt t="25979" x="3429000" y="3500438"/>
          <p14:tracePt t="25990" x="3490913" y="3830638"/>
          <p14:tracePt t="26006" x="3527425" y="4483100"/>
          <p14:tracePt t="26023" x="3554413" y="4840288"/>
          <p14:tracePt t="26041" x="3554413" y="5081588"/>
          <p14:tracePt t="26056" x="3554413" y="5099050"/>
          <p14:tracePt t="26073" x="3554413" y="5116513"/>
          <p14:tracePt t="26296" x="3286125" y="5116513"/>
          <p14:tracePt t="26304" x="3000375" y="5116513"/>
          <p14:tracePt t="26315" x="2732088" y="5116513"/>
          <p14:tracePt t="26325" x="2500313" y="5099050"/>
          <p14:tracePt t="26339" x="2268538" y="5062538"/>
          <p14:tracePt t="26356" x="2054225" y="5037138"/>
          <p14:tracePt t="26373" x="1955800" y="5010150"/>
          <p14:tracePt t="26389" x="1785938" y="4894263"/>
          <p14:tracePt t="26407" x="1687513" y="4714875"/>
          <p14:tracePt t="26423" x="1679575" y="4633913"/>
          <p14:tracePt t="26439" x="1751013" y="4465638"/>
          <p14:tracePt t="26456" x="1830388" y="4438650"/>
          <p14:tracePt t="26640" x="1830388" y="4330700"/>
          <p14:tracePt t="26649" x="1847850" y="4027488"/>
          <p14:tracePt t="26660" x="1847850" y="3490913"/>
          <p14:tracePt t="26672" x="1866900" y="3125788"/>
          <p14:tracePt t="26692" x="1893888" y="2536825"/>
          <p14:tracePt t="26706" x="1919288" y="2330450"/>
          <p14:tracePt t="26723" x="1938338" y="2160588"/>
          <p14:tracePt t="26742" x="1965325" y="2081213"/>
          <p14:tracePt t="26756" x="1990725" y="2036763"/>
          <p14:tracePt t="26773" x="2054225" y="1965325"/>
          <p14:tracePt t="26790" x="2062163" y="1955800"/>
          <p14:tracePt t="26806" x="2125663" y="1955800"/>
          <p14:tracePt t="26823" x="2259013" y="1955800"/>
          <p14:tracePt t="26839" x="2339975" y="1965325"/>
          <p14:tracePt t="26856" x="2527300" y="2027238"/>
          <p14:tracePt t="26873" x="2724150" y="2071688"/>
          <p14:tracePt t="26889" x="2803525" y="2071688"/>
          <p14:tracePt t="26906" x="2973388" y="2027238"/>
          <p14:tracePt t="26925" x="3143250" y="1982788"/>
          <p14:tracePt t="26939" x="3205163" y="1973263"/>
          <p14:tracePt t="26956" x="3268663" y="1965325"/>
          <p14:tracePt t="27015" x="3268663" y="1973263"/>
          <p14:tracePt t="27025" x="3259138" y="2017713"/>
          <p14:tracePt t="27035" x="3259138" y="2089150"/>
          <p14:tracePt t="27046" x="3259138" y="2232025"/>
          <p14:tracePt t="27057" x="3259138" y="2384425"/>
          <p14:tracePt t="27073" x="3268663" y="2633663"/>
          <p14:tracePt t="27089" x="3303588" y="3009900"/>
          <p14:tracePt t="27108" x="3303588" y="3276600"/>
          <p14:tracePt t="27123" x="3295650" y="3394075"/>
          <p14:tracePt t="27140" x="3268663" y="3473450"/>
          <p14:tracePt t="27159" x="3241675" y="3509963"/>
          <p14:tracePt t="27173" x="3224213" y="3527425"/>
          <p14:tracePt t="27190" x="3160713" y="3544888"/>
          <p14:tracePt t="27207" x="3133725" y="3581400"/>
          <p14:tracePt t="27223" x="3071813" y="3616325"/>
          <p14:tracePt t="27239" x="3044825" y="3660775"/>
          <p14:tracePt t="27256" x="3044825" y="3697288"/>
          <p14:tracePt t="27273" x="3044825" y="3803650"/>
          <p14:tracePt t="27290" x="3089275" y="3867150"/>
          <p14:tracePt t="27306" x="3133725" y="3894138"/>
          <p14:tracePt t="27323" x="3179763" y="3902075"/>
          <p14:tracePt t="27340" x="3205163" y="3902075"/>
          <p14:tracePt t="27356" x="3224213" y="3902075"/>
          <p14:tracePt t="27373" x="3232150" y="3902075"/>
          <p14:tracePt t="27406" x="3197225" y="3902075"/>
          <p14:tracePt t="27423" x="2973388" y="3911600"/>
          <p14:tracePt t="27442" x="2411413" y="3911600"/>
          <p14:tracePt t="27456" x="2143125" y="3911600"/>
          <p14:tracePt t="27473" x="1660525" y="3911600"/>
          <p14:tracePt t="27490" x="1544638" y="3911600"/>
          <p14:tracePt t="27506" x="1330325" y="3911600"/>
          <p14:tracePt t="27523" x="1196975" y="3929063"/>
          <p14:tracePt t="27539" x="1169988" y="3929063"/>
          <p14:tracePt t="27543" x="1152525" y="3929063"/>
          <p14:tracePt t="27557" x="1143000" y="3929063"/>
          <p14:tracePt t="27573" x="1133475" y="3840163"/>
          <p14:tracePt t="27770" x="1133475" y="3803650"/>
          <p14:tracePt t="27777" x="1231900" y="3679825"/>
          <p14:tracePt t="27790" x="1419225" y="3438525"/>
          <p14:tracePt t="27808" x="1919288" y="2973388"/>
          <p14:tracePt t="27823" x="2143125" y="2847975"/>
          <p14:tracePt t="27840" x="2366963" y="2795588"/>
          <p14:tracePt t="27857" x="2455863" y="2813050"/>
          <p14:tracePt t="29126" x="3303588" y="2830513"/>
          <p14:tracePt t="29142" x="3795713" y="2847975"/>
          <p14:tracePt t="29160" x="4830763" y="2867025"/>
          <p14:tracePt t="29173" x="5384800" y="2867025"/>
          <p14:tracePt t="29190" x="6259513" y="2867025"/>
          <p14:tracePt t="29208" x="6858000" y="2714625"/>
          <p14:tracePt t="29223" x="6983413" y="2687638"/>
          <p14:tracePt t="29445" x="6902450" y="2652713"/>
          <p14:tracePt t="29452" x="6823075" y="2608263"/>
          <p14:tracePt t="29463" x="6732588" y="2536825"/>
          <p14:tracePt t="29474" x="6616700" y="2384425"/>
          <p14:tracePt t="29490" x="6537325" y="2205038"/>
          <p14:tracePt t="29507" x="6402388" y="1990725"/>
          <p14:tracePt t="29523" x="6276975" y="1822450"/>
          <p14:tracePt t="29540" x="6242050" y="1785938"/>
          <p14:tracePt t="29625" x="6251575" y="1785938"/>
          <p14:tracePt t="29635" x="6286500" y="1758950"/>
          <p14:tracePt t="29645" x="6340475" y="1731963"/>
          <p14:tracePt t="29657" x="6375400" y="1704975"/>
          <p14:tracePt t="29674" x="6402388" y="1679575"/>
          <p14:tracePt t="29690" x="6500813" y="1625600"/>
          <p14:tracePt t="29707" x="6581775" y="1581150"/>
          <p14:tracePt t="29724" x="6643688" y="1554163"/>
          <p14:tracePt t="29740" x="6777038" y="1500188"/>
          <p14:tracePt t="29757" x="6946900" y="1465263"/>
          <p14:tracePt t="29774" x="7037388" y="1465263"/>
          <p14:tracePt t="29790" x="7180263" y="1465263"/>
          <p14:tracePt t="29808" x="7358063" y="1500188"/>
          <p14:tracePt t="29824" x="7439025" y="1536700"/>
          <p14:tracePt t="29840" x="7608888" y="1562100"/>
          <p14:tracePt t="29858" x="7680325" y="1571625"/>
          <p14:tracePt t="29874" x="7688263" y="1571625"/>
          <p14:tracePt t="29890" x="7705725" y="1571625"/>
          <p14:tracePt t="29907" x="7715250" y="1571625"/>
          <p14:tracePt t="29923" x="7732713" y="1571625"/>
          <p14:tracePt t="29940" x="7742238" y="1571625"/>
          <p14:tracePt t="29957" x="7742238" y="1581150"/>
          <p14:tracePt t="29974" x="7742238" y="1652588"/>
          <p14:tracePt t="29991" x="7742238" y="1884363"/>
          <p14:tracePt t="30007" x="7742238" y="2044700"/>
          <p14:tracePt t="30024" x="7724775" y="2705100"/>
          <p14:tracePt t="30041" x="7724775" y="3330575"/>
          <p14:tracePt t="30057" x="7724775" y="3581400"/>
          <p14:tracePt t="30074" x="7742238" y="3929063"/>
          <p14:tracePt t="30092" x="7769225" y="4027488"/>
          <p14:tracePt t="30107" x="7786688" y="4081463"/>
          <p14:tracePt t="30124" x="7796213" y="4089400"/>
          <p14:tracePt t="30194" x="7796213" y="4098925"/>
          <p14:tracePt t="30204" x="7786688" y="4108450"/>
          <p14:tracePt t="30214" x="7777163" y="4108450"/>
          <p14:tracePt t="30225" x="7769225" y="4116388"/>
          <p14:tracePt t="30240" x="7759700" y="4143375"/>
          <p14:tracePt t="30257" x="7715250" y="4187825"/>
          <p14:tracePt t="30275" x="7634288" y="4187825"/>
          <p14:tracePt t="30290" x="7554913" y="4187825"/>
          <p14:tracePt t="30307" x="7224713" y="4098925"/>
          <p14:tracePt t="30325" x="6661150" y="3956050"/>
          <p14:tracePt t="30340" x="6473825" y="3911600"/>
          <p14:tracePt t="30357" x="6161088" y="3884613"/>
          <p14:tracePt t="30374" x="6062663" y="3875088"/>
          <p14:tracePt t="30391" x="5956300" y="3857625"/>
          <p14:tracePt t="30407" x="5857875" y="3687763"/>
          <p14:tracePt t="30641" x="5894388" y="3633788"/>
          <p14:tracePt t="30650" x="5956300" y="3536950"/>
          <p14:tracePt t="30660" x="6054725" y="3402013"/>
          <p14:tracePt t="30674" x="6153150" y="3214688"/>
          <p14:tracePt t="30691" x="6251575" y="2946400"/>
          <p14:tracePt t="30707" x="6259513" y="2867025"/>
          <p14:tracePt t="30724" x="6259513" y="2679700"/>
          <p14:tracePt t="30742" x="6232525" y="2490788"/>
          <p14:tracePt t="30757" x="6205538" y="2419350"/>
          <p14:tracePt t="30774" x="6108700" y="2170113"/>
          <p14:tracePt t="30792" x="6000750" y="2071688"/>
          <p14:tracePt t="30807" x="5956300" y="2062163"/>
          <p14:tracePt t="30824" x="5848350" y="2098675"/>
          <p14:tracePt t="30841" x="5803900" y="2133600"/>
          <p14:tracePt t="30857" x="5751513" y="2170113"/>
          <p14:tracePt t="30874" x="5715000" y="2187575"/>
          <p14:tracePt t="30890" x="5715000" y="2197100"/>
          <p14:tracePt t="30924" x="5822950" y="2205038"/>
          <p14:tracePt t="30941" x="5956300" y="2205038"/>
          <p14:tracePt t="30958" x="6215063" y="2214563"/>
          <p14:tracePt t="30975" x="6384925" y="2214563"/>
          <p14:tracePt t="30991" x="6402388" y="2214563"/>
          <p14:tracePt t="31007" x="6429375" y="2214563"/>
          <p14:tracePt t="31066" x="6419850" y="2214563"/>
          <p14:tracePt t="31077" x="6384925" y="2224088"/>
          <p14:tracePt t="31087" x="6323013" y="2241550"/>
          <p14:tracePt t="31097" x="6259513" y="2251075"/>
          <p14:tracePt t="31108" x="6197600" y="2268538"/>
          <p14:tracePt t="31124" x="6116638" y="2295525"/>
          <p14:tracePt t="31141" x="6037263" y="2322513"/>
          <p14:tracePt t="31157" x="6037263" y="2330450"/>
          <p14:tracePt t="31174" x="6037263" y="2339975"/>
          <p14:tracePt t="31191" x="6072188" y="2339975"/>
          <p14:tracePt t="31209" x="6232525" y="2401888"/>
          <p14:tracePt t="31224" x="6330950" y="2428875"/>
          <p14:tracePt t="31241" x="6616700" y="2473325"/>
          <p14:tracePt t="31258" x="6688138" y="2473325"/>
          <p14:tracePt t="31274" x="6715125" y="2473325"/>
          <p14:tracePt t="31321" x="6697663" y="2490788"/>
          <p14:tracePt t="31331" x="6616700" y="2509838"/>
          <p14:tracePt t="31342" x="6518275" y="2527300"/>
          <p14:tracePt t="31357" x="6483350" y="2544763"/>
          <p14:tracePt t="31374" x="6411913" y="2562225"/>
          <p14:tracePt t="31392" x="6375400" y="2589213"/>
          <p14:tracePt t="31424" x="6375400" y="2598738"/>
          <p14:tracePt t="31453" x="6394450" y="2598738"/>
          <p14:tracePt t="31463" x="6419850" y="2616200"/>
          <p14:tracePt t="31474" x="6465888" y="2633663"/>
          <p14:tracePt t="31491" x="6527800" y="2643188"/>
          <p14:tracePt t="31507" x="6653213" y="2660650"/>
          <p14:tracePt t="31524" x="6732588" y="2670175"/>
          <p14:tracePt t="31557" x="6742113" y="2670175"/>
          <p14:tracePt t="31585" x="6742113" y="2679700"/>
          <p14:tracePt t="31595" x="6742113" y="2687638"/>
          <p14:tracePt t="31607" x="6688138" y="2697163"/>
          <p14:tracePt t="31625" x="6348413" y="2857500"/>
          <p14:tracePt t="31641" x="6134100" y="2982913"/>
          <p14:tracePt t="31658" x="5813425" y="3081338"/>
          <p14:tracePt t="31675" x="5688013" y="3125788"/>
          <p14:tracePt t="31727" x="5768975" y="3125788"/>
          <p14:tracePt t="31736" x="5902325" y="3133725"/>
          <p14:tracePt t="31747" x="6018213" y="3143250"/>
          <p14:tracePt t="31758" x="6153150" y="3152775"/>
          <p14:tracePt t="31774" x="6269038" y="3170238"/>
          <p14:tracePt t="31791" x="6438900" y="3187700"/>
          <p14:tracePt t="31808" x="6465888" y="3187700"/>
          <p14:tracePt t="31869" x="6438900" y="3205163"/>
          <p14:tracePt t="31879" x="6367463" y="3241675"/>
          <p14:tracePt t="31891" x="6259513" y="3295650"/>
          <p14:tracePt t="31910" x="6116638" y="3411538"/>
          <p14:tracePt t="31924" x="6045200" y="3490913"/>
          <p14:tracePt t="31941" x="5929313" y="3562350"/>
          <p14:tracePt t="31958" x="5919788" y="3571875"/>
          <p14:tracePt t="31992" x="6000750" y="3581400"/>
          <p14:tracePt t="32007" x="6099175" y="3598863"/>
          <p14:tracePt t="32024" x="6323013" y="3608388"/>
          <p14:tracePt t="32041" x="6537325" y="3608388"/>
          <p14:tracePt t="32058" x="6589713" y="3608388"/>
          <p14:tracePt t="32074" x="6643688" y="3608388"/>
          <p14:tracePt t="32133" x="6626225" y="3608388"/>
          <p14:tracePt t="32143" x="6562725" y="3608388"/>
          <p14:tracePt t="32153" x="6465888" y="3608388"/>
          <p14:tracePt t="32163" x="6375400" y="3598863"/>
          <p14:tracePt t="32175" x="6276975" y="3598863"/>
          <p14:tracePt t="32191" x="6205538" y="3598863"/>
          <p14:tracePt t="32207" x="6099175" y="3598863"/>
          <p14:tracePt t="32224" x="6072188" y="3598863"/>
          <p14:tracePt t="32258" x="6081713" y="3598863"/>
          <p14:tracePt t="32275" x="6215063" y="3544888"/>
          <p14:tracePt t="32291" x="6330950" y="3473450"/>
          <p14:tracePt t="32308" x="6732588" y="3340100"/>
          <p14:tracePt t="32326" x="6965950" y="3241675"/>
          <p14:tracePt t="32341" x="7081838" y="3205163"/>
          <p14:tracePt t="32358" x="7251700" y="3160713"/>
          <p14:tracePt t="32374" x="7296150" y="3152775"/>
          <p14:tracePt t="32391" x="7375525" y="3152775"/>
          <p14:tracePt t="32600" x="7385050" y="3143250"/>
          <p14:tracePt t="32610" x="7446963" y="3116263"/>
          <p14:tracePt t="32620" x="7562850" y="3071813"/>
          <p14:tracePt t="32631" x="7705725" y="3017838"/>
          <p14:tracePt t="32642" x="7831138" y="2973388"/>
          <p14:tracePt t="32658" x="8010525" y="2911475"/>
          <p14:tracePt t="32674" x="8277225" y="2776538"/>
          <p14:tracePt t="32692" x="8367713" y="2724150"/>
          <p14:tracePt t="32732" x="8340725" y="2724150"/>
          <p14:tracePt t="32743" x="8242300" y="2660650"/>
          <p14:tracePt t="32758" x="8116888" y="2660650"/>
          <p14:tracePt t="32774" x="7875588" y="2660650"/>
          <p14:tracePt t="32793" x="7732713" y="2660650"/>
          <p14:tracePt t="32808" x="7688263" y="2660650"/>
          <p14:tracePt t="32824" x="7643813" y="2660650"/>
          <p14:tracePt t="32841" x="7634288" y="2660650"/>
          <p14:tracePt t="33148" x="7643813" y="2660650"/>
          <p14:tracePt t="33160" x="7661275" y="2660650"/>
          <p14:tracePt t="33168" x="7680325" y="2660650"/>
          <p14:tracePt t="33179" x="7697788" y="2652713"/>
          <p14:tracePt t="33191" x="7724775" y="2652713"/>
          <p14:tracePt t="33210" x="7796213" y="2652713"/>
          <p14:tracePt t="33224" x="7823200" y="2652713"/>
          <p14:tracePt t="33241" x="7848600" y="2652713"/>
          <p14:tracePt t="33301" x="7875588" y="2652713"/>
          <p14:tracePt t="33311" x="7902575" y="2652713"/>
          <p14:tracePt t="33321" x="7929563" y="2652713"/>
          <p14:tracePt t="33331" x="7974013" y="2652713"/>
          <p14:tracePt t="33342" x="8010525" y="2652713"/>
          <p14:tracePt t="33358" x="8062913" y="2652713"/>
          <p14:tracePt t="33375" x="8143875" y="2652713"/>
          <p14:tracePt t="33392" x="8224838" y="2652713"/>
          <p14:tracePt t="33408" x="8259763" y="2652713"/>
          <p14:tracePt t="33424" x="8323263" y="2652713"/>
          <p14:tracePt t="33443" x="8375650" y="2652713"/>
          <p14:tracePt t="33458" x="8394700" y="2652713"/>
          <p14:tracePt t="33474" x="8420100" y="2652713"/>
          <p14:tracePt t="33535" x="8402638" y="2643188"/>
          <p14:tracePt t="33798" x="8394700" y="2633663"/>
          <p14:tracePt t="33880" x="8358188" y="2581275"/>
          <p14:tracePt t="33889" x="8340725" y="2571750"/>
          <p14:tracePt t="33900" x="8304213" y="2536825"/>
          <p14:tracePt t="33911" x="8251825" y="2517775"/>
          <p14:tracePt t="33925" x="8153400" y="2482850"/>
          <p14:tracePt t="33941" x="7983538" y="2446338"/>
          <p14:tracePt t="33958" x="7920038" y="2446338"/>
          <p14:tracePt t="33975" x="7786688" y="2455863"/>
          <p14:tracePt t="33991" x="7537450" y="2571750"/>
          <p14:tracePt t="34008" x="7402513" y="2625725"/>
          <p14:tracePt t="34025" x="7232650" y="2724150"/>
          <p14:tracePt t="34042" x="7089775" y="2776538"/>
          <p14:tracePt t="34058" x="7037388" y="2795588"/>
          <p14:tracePt t="34075" x="6973888" y="2813050"/>
          <p14:tracePt t="34144" x="6983413" y="2813050"/>
          <p14:tracePt t="34154" x="7018338" y="2813050"/>
          <p14:tracePt t="34164" x="7072313" y="2822575"/>
          <p14:tracePt t="34175" x="7143750" y="2830513"/>
          <p14:tracePt t="34191" x="7224713" y="2840038"/>
          <p14:tracePt t="34208" x="7456488" y="2874963"/>
          <p14:tracePt t="34226" x="7732713" y="2911475"/>
          <p14:tracePt t="34242" x="7875588" y="2946400"/>
          <p14:tracePt t="34259" x="8232775" y="3036888"/>
          <p14:tracePt t="34275" x="8555038" y="3044825"/>
          <p14:tracePt t="34291" x="8697913" y="3071813"/>
          <p14:tracePt t="34308" x="8894763" y="3071813"/>
          <p14:tracePt t="34326" x="9001125" y="3027363"/>
          <p14:tracePt t="34341" x="9028113" y="3009900"/>
          <p14:tracePt t="34358" x="9063038" y="2990850"/>
          <p14:tracePt t="34377" x="9109075" y="2990850"/>
          <p14:tracePt t="34391" x="9117013" y="2990850"/>
          <p14:tracePt t="34408" x="9134475" y="2973388"/>
          <p14:tracePt t="34425" x="9134475" y="2965450"/>
          <p14:tracePt t="34441" x="9134475" y="2928938"/>
          <p14:tracePt t="34458" x="9134475" y="2867025"/>
          <p14:tracePt t="34475" x="9134475" y="2822575"/>
          <p14:tracePt t="34491" x="9055100" y="2759075"/>
          <p14:tracePt t="34509" x="8804275" y="2652713"/>
          <p14:tracePt t="34525" x="8545513" y="2608263"/>
          <p14:tracePt t="34542" x="8045450" y="2554288"/>
          <p14:tracePt t="34560" x="7732713" y="2544763"/>
          <p14:tracePt t="34575" x="7616825" y="2544763"/>
          <p14:tracePt t="34592" x="7439025" y="2571750"/>
          <p14:tracePt t="34611" x="7358063" y="2625725"/>
          <p14:tracePt t="34651" x="7358063" y="2633663"/>
          <p14:tracePt t="34662" x="7375525" y="2670175"/>
          <p14:tracePt t="36611" x="7251700" y="2687638"/>
          <p14:tracePt t="36621" x="7215188" y="2679700"/>
          <p14:tracePt t="36632" x="7180263" y="2679700"/>
          <p14:tracePt t="36642" x="7134225" y="2670175"/>
          <p14:tracePt t="36659" x="7089775" y="2652713"/>
          <p14:tracePt t="36676" x="6973888" y="2625725"/>
          <p14:tracePt t="36693" x="6831013" y="2581275"/>
          <p14:tracePt t="36709" x="6769100" y="2562225"/>
          <p14:tracePt t="36725" x="6732588" y="2536825"/>
          <p14:tracePt t="36763" x="6732588" y="2465388"/>
          <p14:tracePt t="36775" x="6732588" y="2357438"/>
          <p14:tracePt t="37047" x="6688138" y="2357438"/>
          <p14:tracePt t="37057" x="6643688" y="2357438"/>
          <p14:tracePt t="37067" x="6608763" y="2357438"/>
          <p14:tracePt t="37078" x="6589713" y="2347913"/>
          <p14:tracePt t="37118" x="6589713" y="2330450"/>
          <p14:tracePt t="37128" x="6599238" y="2295525"/>
          <p14:tracePt t="37138" x="6626225" y="2259013"/>
          <p14:tracePt t="37148" x="6670675" y="2205038"/>
          <p14:tracePt t="37160" x="6724650" y="2170113"/>
          <p14:tracePt t="37176" x="6777038" y="2152650"/>
          <p14:tracePt t="37192" x="6840538" y="2133600"/>
          <p14:tracePt t="37210" x="6875463" y="2133600"/>
          <p14:tracePt t="37261" x="6884988" y="2133600"/>
          <p14:tracePt t="37271" x="6884988" y="2143125"/>
          <p14:tracePt t="37281" x="6884988" y="2160588"/>
          <p14:tracePt t="37292" x="6894513" y="2179638"/>
          <p14:tracePt t="37309" x="6902450" y="2197100"/>
          <p14:tracePt t="37534" x="6894513" y="2214563"/>
          <p14:tracePt t="37545" x="6858000" y="2214563"/>
          <p14:tracePt t="37555" x="6786563" y="2232025"/>
          <p14:tracePt t="37565" x="6705600" y="2241550"/>
          <p14:tracePt t="37576" x="6626225" y="2268538"/>
          <p14:tracePt t="37592" x="6545263" y="2286000"/>
          <p14:tracePt t="37609" x="6411913" y="2339975"/>
          <p14:tracePt t="37626" x="6313488" y="2455863"/>
          <p14:tracePt t="37642" x="6296025" y="2509838"/>
          <p14:tracePt t="37659" x="6323013" y="2598738"/>
          <p14:tracePt t="37677" x="6491288" y="2687638"/>
          <p14:tracePt t="37692" x="6626225" y="2732088"/>
          <p14:tracePt t="37709" x="6875463" y="2741613"/>
          <p14:tracePt t="37726" x="7010400" y="2732088"/>
          <p14:tracePt t="37970" x="7018338" y="2697163"/>
          <p14:tracePt t="37981" x="7054850" y="2633663"/>
          <p14:tracePt t="37992" x="7099300" y="2544763"/>
          <p14:tracePt t="38009" x="7170738" y="2455863"/>
          <p14:tracePt t="38026" x="7340600" y="2303463"/>
          <p14:tracePt t="38042" x="7419975" y="2224088"/>
          <p14:tracePt t="38059" x="7419975" y="2214563"/>
          <p14:tracePt t="38104" x="7412038" y="2232025"/>
          <p14:tracePt t="38113" x="7402513" y="2232025"/>
          <p14:tracePt t="38126" x="7394575" y="2241550"/>
          <p14:tracePt t="38144" x="7304088" y="2259013"/>
          <p14:tracePt t="38159" x="7259638" y="2276475"/>
          <p14:tracePt t="38176" x="7126288" y="2312988"/>
          <p14:tracePt t="38193" x="7045325" y="2322513"/>
          <p14:tracePt t="38209" x="6884988" y="2366963"/>
          <p14:tracePt t="38226" x="6823075" y="2401888"/>
          <p14:tracePt t="38244" x="6823075" y="2411413"/>
          <p14:tracePt t="38539" x="6796088" y="2401888"/>
          <p14:tracePt t="38550" x="6751638" y="2357438"/>
          <p14:tracePt t="38560" x="6724650" y="2322513"/>
          <p14:tracePt t="38576" x="6715125" y="2303463"/>
          <p14:tracePt t="38592" x="6715125" y="2295525"/>
          <p14:tracePt t="38609" x="6715125" y="2286000"/>
          <p14:tracePt t="38626" x="6724650" y="2286000"/>
          <p14:tracePt t="38643" x="6867525" y="2303463"/>
          <p14:tracePt t="38661" x="7045325" y="2384425"/>
          <p14:tracePt t="38676" x="7126288" y="2411413"/>
          <p14:tracePt t="38693" x="7269163" y="2473325"/>
          <p14:tracePt t="38709" x="7313613" y="2490788"/>
          <p14:tracePt t="38726" x="7323138" y="2509838"/>
          <p14:tracePt t="38804" x="7296150" y="2509838"/>
          <p14:tracePt t="38813" x="7269163" y="2509838"/>
          <p14:tracePt t="38826" x="7224713" y="2509838"/>
          <p14:tracePt t="38845" x="7143750" y="2509838"/>
          <p14:tracePt t="38859" x="7062788" y="2500313"/>
          <p14:tracePt t="38876" x="6653213" y="2374900"/>
          <p14:tracePt t="38893" x="6323013" y="2312988"/>
          <p14:tracePt t="38909" x="5438775" y="2143125"/>
          <p14:tracePt t="38926" x="4616450" y="2125663"/>
          <p14:tracePt t="38942" x="4224338" y="2125663"/>
          <p14:tracePt t="38960" x="3589338" y="2133600"/>
          <p14:tracePt t="38976" x="3303588" y="2197100"/>
          <p14:tracePt t="38993" x="3224213" y="2197100"/>
          <p14:tracePt t="39009" x="3133725" y="2205038"/>
          <p14:tracePt t="39242" x="2857500" y="2224088"/>
          <p14:tracePt t="39250" x="2687638" y="2224088"/>
          <p14:tracePt t="39262" x="2419350" y="2214563"/>
          <p14:tracePt t="39276" x="2214563" y="2205038"/>
          <p14:tracePt t="39293" x="1839913" y="2179638"/>
          <p14:tracePt t="39312" x="1598613" y="2179638"/>
          <p14:tracePt t="39326" x="1544638" y="2179638"/>
          <p14:tracePt t="39343" x="1517650" y="2179638"/>
          <p14:tracePt t="39382" x="1509713" y="2179638"/>
          <p14:tracePt t="39413" x="1500188" y="2187575"/>
          <p14:tracePt t="39514" x="1509713" y="2187575"/>
          <p14:tracePt t="39537" x="1517650" y="2179638"/>
          <p14:tracePt t="39545" x="1536700" y="2170113"/>
          <p14:tracePt t="39555" x="1562100" y="2170113"/>
          <p14:tracePt t="39565" x="1608138" y="2160588"/>
          <p14:tracePt t="39576" x="1643063" y="2160588"/>
          <p14:tracePt t="39593" x="1679575" y="2160588"/>
          <p14:tracePt t="39610" x="1741488" y="2160588"/>
          <p14:tracePt t="39626" x="1822450" y="2179638"/>
          <p14:tracePt t="39643" x="1901825" y="2205038"/>
          <p14:tracePt t="39660" x="2071688" y="2276475"/>
          <p14:tracePt t="39677" x="2179638" y="2330450"/>
          <p14:tracePt t="39693" x="2205038" y="2374900"/>
          <p14:tracePt t="39710" x="2268538" y="2393950"/>
          <p14:tracePt t="39728" x="2276475" y="2411413"/>
          <p14:tracePt t="39799" x="2241550" y="2411413"/>
          <p14:tracePt t="39809" x="2179638" y="2428875"/>
          <p14:tracePt t="39819" x="2108200" y="2428875"/>
          <p14:tracePt t="39829" x="2027238" y="2438400"/>
          <p14:tracePt t="39843" x="1955800" y="2438400"/>
          <p14:tracePt t="39859" x="1803400" y="2455863"/>
          <p14:tracePt t="39876" x="1741488" y="2455863"/>
          <p14:tracePt t="39893" x="1687513" y="2455863"/>
          <p14:tracePt t="39910" x="1679575" y="2455863"/>
          <p14:tracePt t="39943" x="1670050" y="2455863"/>
          <p14:tracePt t="39982" x="1670050" y="2446338"/>
          <p14:tracePt t="40053" x="1679575" y="2446338"/>
          <p14:tracePt t="40063" x="1687513" y="2438400"/>
          <p14:tracePt t="40073" x="1697038" y="2438400"/>
          <p14:tracePt t="40083" x="1697038" y="2428875"/>
          <p14:tracePt t="40124" x="1704975" y="2419350"/>
          <p14:tracePt t="40134" x="1714500" y="2411413"/>
          <p14:tracePt t="40184" x="1714500" y="2401888"/>
          <p14:tracePt t="40225" x="1704975" y="2401888"/>
          <p14:tracePt t="40245" x="1697038" y="2401888"/>
          <p14:tracePt t="40276" x="1697038" y="2393950"/>
          <p14:tracePt t="40296" x="1697038" y="2384425"/>
          <p14:tracePt t="40327" x="1697038" y="2374900"/>
          <p14:tracePt t="40357" x="1697038" y="2366963"/>
          <p14:tracePt t="40367" x="1697038" y="2357438"/>
          <p14:tracePt t="40378" x="1697038" y="2347913"/>
          <p14:tracePt t="40398" x="1704975" y="2347913"/>
          <p14:tracePt t="40438" x="1714500" y="2347913"/>
          <p14:tracePt t="40449" x="1724025" y="2347913"/>
          <p14:tracePt t="40460" x="1741488" y="2330450"/>
          <p14:tracePt t="40477" x="1768475" y="2322513"/>
          <p14:tracePt t="40493" x="1822450" y="2322513"/>
          <p14:tracePt t="40510" x="1919288" y="2322513"/>
          <p14:tracePt t="40526" x="1946275" y="2322513"/>
          <p14:tracePt t="40543" x="1965325" y="2322513"/>
          <p14:tracePt t="40561" x="1973263" y="2322513"/>
          <p14:tracePt t="40590" x="1982788" y="2322513"/>
          <p14:tracePt t="40600" x="2017713" y="2322513"/>
          <p14:tracePt t="40612" x="2054225" y="2312988"/>
          <p14:tracePt t="40834" x="1965325" y="2232025"/>
          <p14:tracePt t="40845" x="1884363" y="2197100"/>
          <p14:tracePt t="40855" x="1670050" y="2081213"/>
          <p14:tracePt t="40865" x="1517650" y="2027238"/>
          <p14:tracePt t="40877" x="1428750" y="1955800"/>
          <p14:tracePt t="40896" x="1295400" y="1911350"/>
          <p14:tracePt t="40926" x="1295400" y="1901825"/>
          <p14:tracePt t="41048" x="1303338" y="1901825"/>
          <p14:tracePt t="41068" x="1322388" y="1901825"/>
          <p14:tracePt t="41078" x="1330325" y="1901825"/>
          <p14:tracePt t="41088" x="1339850" y="1901825"/>
          <p14:tracePt t="41108" x="1347788" y="1901825"/>
          <p14:tracePt t="41118" x="1357313" y="1901825"/>
          <p14:tracePt t="41130" x="1384300" y="1901825"/>
          <p14:tracePt t="41143" x="1411288" y="1901825"/>
          <p14:tracePt t="41160" x="1473200" y="1901825"/>
          <p14:tracePt t="41177" x="1490663" y="1911350"/>
          <p14:tracePt t="41193" x="1544638" y="1928813"/>
          <p14:tracePt t="41210" x="1554163" y="1946275"/>
          <p14:tracePt t="41281" x="1544638" y="1946275"/>
          <p14:tracePt t="41291" x="1509713" y="1955800"/>
          <p14:tracePt t="41302" x="1455738" y="1965325"/>
          <p14:tracePt t="41313" x="1411288" y="1973263"/>
          <p14:tracePt t="41327" x="1384300" y="1982788"/>
          <p14:tracePt t="41343" x="1330325" y="2000250"/>
          <p14:tracePt t="41360" x="1322388" y="2000250"/>
          <p14:tracePt t="41403" x="1322388" y="2009775"/>
          <p14:tracePt t="41423" x="1330325" y="2009775"/>
          <p14:tracePt t="41433" x="1366838" y="2027238"/>
          <p14:tracePt t="41444" x="1446213" y="2044700"/>
          <p14:tracePt t="41460" x="1544638" y="2071688"/>
          <p14:tracePt t="41477" x="1741488" y="2152650"/>
          <p14:tracePt t="41494" x="1812925" y="2187575"/>
          <p14:tracePt t="41527" x="1812925" y="2197100"/>
          <p14:tracePt t="41606" x="1803400" y="2197100"/>
          <p14:tracePt t="41616" x="1795463" y="2197100"/>
          <p14:tracePt t="41697" x="1803400" y="2197100"/>
          <p14:tracePt t="41707" x="1830388" y="2187575"/>
          <p14:tracePt t="41718" x="1857375" y="2187575"/>
          <p14:tracePt t="41729" x="1884363" y="2187575"/>
          <p14:tracePt t="41744" x="1911350" y="2187575"/>
          <p14:tracePt t="41760" x="2000250" y="2187575"/>
          <p14:tracePt t="41779" x="2089150" y="2187575"/>
          <p14:tracePt t="41793" x="2116138" y="2187575"/>
          <p14:tracePt t="41810" x="2160588" y="2197100"/>
          <p14:tracePt t="41827" x="2187575" y="2205038"/>
          <p14:tracePt t="41843" x="2232025" y="2214563"/>
          <p14:tracePt t="41860" x="2286000" y="2241550"/>
          <p14:tracePt t="41877" x="2312988" y="2268538"/>
          <p14:tracePt t="41893" x="2366963" y="2312988"/>
          <p14:tracePt t="41911" x="2411413" y="2366963"/>
          <p14:tracePt t="41927" x="2438400" y="2428875"/>
          <p14:tracePt t="41944" x="2473325" y="2544763"/>
          <p14:tracePt t="41961" x="2473325" y="2660650"/>
          <p14:tracePt t="41977" x="2473325" y="2687638"/>
          <p14:tracePt t="41993" x="2482850" y="2697163"/>
          <p14:tracePt t="42012" x="2509838" y="2724150"/>
          <p14:tracePt t="42027" x="2554288" y="2732088"/>
          <p14:tracePt t="42043" x="2633663" y="2759075"/>
          <p14:tracePt t="42060" x="2670175" y="2786063"/>
          <p14:tracePt t="42077" x="2732088" y="2786063"/>
          <p14:tracePt t="42093" x="2822575" y="2795588"/>
          <p14:tracePt t="42110" x="2894013" y="2803525"/>
          <p14:tracePt t="42127" x="3054350" y="2830513"/>
          <p14:tracePt t="42144" x="3152775" y="2830513"/>
          <p14:tracePt t="42161" x="3187700" y="2822575"/>
          <p14:tracePt t="42177" x="3251200" y="2803525"/>
          <p14:tracePt t="42195" x="3268663" y="2776538"/>
          <p14:tracePt t="42440" x="3089275" y="2776538"/>
          <p14:tracePt t="42448" x="2982913" y="2776538"/>
          <p14:tracePt t="42460" x="2874963" y="2776538"/>
          <p14:tracePt t="42479" x="2581275" y="2884488"/>
          <p14:tracePt t="42493" x="2473325" y="2955925"/>
          <p14:tracePt t="42510" x="2276475" y="3062288"/>
          <p14:tracePt t="42527" x="2187575" y="3143250"/>
          <p14:tracePt t="42544" x="2125663" y="3205163"/>
          <p14:tracePt t="42560" x="2125663" y="3214688"/>
          <p14:tracePt t="42591" x="2205038" y="3259138"/>
          <p14:tracePt t="42600" x="2322513" y="3259138"/>
          <p14:tracePt t="42817" x="2268538" y="3268663"/>
          <p14:tracePt t="42824" x="2187575" y="3295650"/>
          <p14:tracePt t="42835" x="2116138" y="3322638"/>
          <p14:tracePt t="42845" x="2062163" y="3375025"/>
          <p14:tracePt t="42861" x="1990725" y="3429000"/>
          <p14:tracePt t="42877" x="1839913" y="3517900"/>
          <p14:tracePt t="42896" x="1768475" y="3544888"/>
          <p14:tracePt t="42966" x="1785938" y="3527425"/>
          <p14:tracePt t="42976" x="1830388" y="3482975"/>
          <p14:tracePt t="42987" x="1874838" y="3446463"/>
          <p14:tracePt t="42996" x="1919288" y="3394075"/>
          <p14:tracePt t="43011" x="1982788" y="3348038"/>
          <p14:tracePt t="43027" x="2205038" y="3224213"/>
          <p14:tracePt t="43044" x="2357438" y="3152775"/>
          <p14:tracePt t="43048" x="2490788" y="3108325"/>
          <p14:tracePt t="43060" x="2616200" y="3054350"/>
          <p14:tracePt t="43078" x="2911475" y="3027363"/>
          <p14:tracePt t="43094" x="3017838" y="3027363"/>
          <p14:tracePt t="43110" x="3214688" y="3027363"/>
          <p14:tracePt t="43129" x="3402013" y="3071813"/>
          <p14:tracePt t="43144" x="3455988" y="3098800"/>
          <p14:tracePt t="43160" x="3527425" y="3133725"/>
          <p14:tracePt t="43177" x="3544888" y="3160713"/>
          <p14:tracePt t="43194" x="3554413" y="3170238"/>
          <p14:tracePt t="43230" x="3581400" y="3179763"/>
          <p14:tracePt t="43250" x="3589338" y="3179763"/>
          <p14:tracePt t="43271" x="3589338" y="3152775"/>
          <p14:tracePt t="43281" x="3589338" y="3089275"/>
          <p14:tracePt t="43294" x="3581400" y="2990850"/>
          <p14:tracePt t="43311" x="3517900" y="2724150"/>
          <p14:tracePt t="43327" x="3509963" y="2608263"/>
          <p14:tracePt t="43344" x="3490913" y="2465388"/>
          <p14:tracePt t="43363" x="3473450" y="2446338"/>
          <p14:tracePt t="43377" x="3465513" y="2438400"/>
          <p14:tracePt t="43394" x="3411538" y="2438400"/>
          <p14:tracePt t="43411" x="3375025" y="2438400"/>
          <p14:tracePt t="43427" x="3330575" y="2438400"/>
          <p14:tracePt t="43460" x="3322638" y="2446338"/>
          <p14:tracePt t="43485" x="3322638" y="2455863"/>
          <p14:tracePt t="43505" x="3322638" y="2465388"/>
          <p14:tracePt t="43515" x="3322638" y="2482850"/>
          <p14:tracePt t="43527" x="3322638" y="2490788"/>
          <p14:tracePt t="43546" x="3313113" y="2527300"/>
          <p14:tracePt t="43561" x="3303588" y="2554288"/>
          <p14:tracePt t="43577" x="3276600" y="2608263"/>
          <p14:tracePt t="43595" x="3224213" y="2697163"/>
          <p14:tracePt t="43611" x="3197225" y="2724150"/>
          <p14:tracePt t="43627" x="3108325" y="2847975"/>
          <p14:tracePt t="43644" x="3036888" y="2919413"/>
          <p14:tracePt t="43661" x="2786063" y="3116263"/>
          <p14:tracePt t="43678" x="2544763" y="3251200"/>
          <p14:tracePt t="43694" x="2438400" y="3259138"/>
          <p14:tracePt t="43711" x="2259013" y="3259138"/>
          <p14:tracePt t="43728" x="2160588" y="3214688"/>
          <p14:tracePt t="43744" x="2125663" y="3152775"/>
          <p14:tracePt t="43760" x="2098675" y="3027363"/>
          <p14:tracePt t="43779" x="2108200" y="2911475"/>
          <p14:tracePt t="43794" x="2116138" y="2813050"/>
          <p14:tracePt t="43810" x="2143125" y="2751138"/>
          <p14:tracePt t="43828" x="2152650" y="2741613"/>
          <p14:tracePt t="43844" x="2160588" y="2741613"/>
          <p14:tracePt t="43931" x="2143125" y="2732088"/>
          <p14:tracePt t="43940" x="2108200" y="2705100"/>
          <p14:tracePt t="43951" x="2054225" y="2687638"/>
          <p14:tracePt t="43962" x="1990725" y="2643188"/>
          <p14:tracePt t="43978" x="1928813" y="2598738"/>
          <p14:tracePt t="43994" x="1822450" y="2544763"/>
          <p14:tracePt t="44013" x="1704975" y="2500313"/>
          <p14:tracePt t="44027" x="1660525" y="2482850"/>
          <p14:tracePt t="44044" x="1643063" y="2473325"/>
          <p14:tracePt t="44074" x="1660525" y="2465388"/>
          <p14:tracePt t="44084" x="1731963" y="2446338"/>
          <p14:tracePt t="44094" x="1830388" y="2419350"/>
          <p14:tracePt t="44111" x="1973263" y="2419350"/>
          <p14:tracePt t="44127" x="2554288" y="2581275"/>
          <p14:tracePt t="44144" x="3071813" y="2759075"/>
          <p14:tracePt t="44161" x="3214688" y="2840038"/>
          <p14:tracePt t="44177" x="3375025" y="2946400"/>
          <p14:tracePt t="44195" x="3438525" y="3017838"/>
          <p14:tracePt t="44256" x="3429000" y="3017838"/>
          <p14:tracePt t="44266" x="3419475" y="3017838"/>
          <p14:tracePt t="44277" x="3411538" y="3017838"/>
          <p14:tracePt t="44297" x="3402013" y="3017838"/>
          <p14:tracePt t="44311" x="3384550" y="3017838"/>
          <p14:tracePt t="44328" x="3367088" y="3027363"/>
          <p14:tracePt t="44347" x="3357563" y="3027363"/>
          <p14:tracePt t="50287" x="3429000" y="3027363"/>
          <p14:tracePt t="50297" x="3633788" y="2990850"/>
          <p14:tracePt t="50307" x="3973513" y="2928938"/>
          <p14:tracePt t="50317" x="4518025" y="2822575"/>
          <p14:tracePt t="50329" x="4991100" y="2598738"/>
          <p14:tracePt t="50347" x="5946775" y="2347913"/>
          <p14:tracePt t="50362" x="6411913" y="2214563"/>
          <p14:tracePt t="50379" x="7108825" y="2044700"/>
          <p14:tracePt t="50396" x="7313613" y="2009775"/>
          <p14:tracePt t="50413" x="7537450" y="2009775"/>
          <p14:tracePt t="50429" x="7608888" y="2009775"/>
          <p14:tracePt t="50479" x="7608888" y="2000250"/>
          <p14:tracePt t="50561" x="7626350" y="1990725"/>
          <p14:tracePt t="50570" x="7653338" y="1990725"/>
          <p14:tracePt t="50581" x="7670800" y="1990725"/>
          <p14:tracePt t="50596" x="7697788" y="1990725"/>
          <p14:tracePt t="50613" x="7715250" y="1990725"/>
          <p14:tracePt t="50652" x="7670800" y="1990725"/>
          <p14:tracePt t="50663" x="7581900" y="2017713"/>
          <p14:tracePt t="50679" x="7402513" y="2044700"/>
          <p14:tracePt t="50696" x="6867525" y="2133600"/>
          <p14:tracePt t="50713" x="6367463" y="2179638"/>
          <p14:tracePt t="50729" x="6161088" y="2187575"/>
          <p14:tracePt t="50746" x="6062663" y="2197100"/>
          <p14:tracePt t="50815" x="6072188" y="2197100"/>
          <p14:tracePt t="50824" x="6089650" y="2197100"/>
          <p14:tracePt t="50835" x="6116638" y="2187575"/>
          <p14:tracePt t="50846" x="6161088" y="2160588"/>
          <p14:tracePt t="50862" x="6215063" y="2125663"/>
          <p14:tracePt t="50879" x="6303963" y="2081213"/>
          <p14:tracePt t="50896" x="6375400" y="2062163"/>
          <p14:tracePt t="50912" x="6394450" y="2062163"/>
          <p14:tracePt t="50929" x="6456363" y="2081213"/>
          <p14:tracePt t="50946" x="6545263" y="2125663"/>
          <p14:tracePt t="50963" x="6626225" y="2160588"/>
          <p14:tracePt t="50979" x="6813550" y="2286000"/>
          <p14:tracePt t="50997" x="7018338" y="2428875"/>
          <p14:tracePt t="51013" x="7081838" y="2455863"/>
          <p14:tracePt t="51029" x="7161213" y="2490788"/>
          <p14:tracePt t="51048" x="7205663" y="2517775"/>
          <p14:tracePt t="51062" x="7215188" y="2517775"/>
          <p14:tracePt t="51109" x="7215188" y="2527300"/>
          <p14:tracePt t="51119" x="7215188" y="2562225"/>
          <p14:tracePt t="51130" x="7197725" y="2616200"/>
          <p14:tracePt t="51146" x="7170738" y="2714625"/>
          <p14:tracePt t="51163" x="7161213" y="2894013"/>
          <p14:tracePt t="51180" x="7170738" y="3125788"/>
          <p14:tracePt t="51196" x="7188200" y="3429000"/>
          <p14:tracePt t="51213" x="7232650" y="3554413"/>
          <p14:tracePt t="51231" x="7242175" y="3581400"/>
          <p14:tracePt t="51292" x="7242175" y="3589338"/>
          <p14:tracePt t="51302" x="7232650" y="3598863"/>
          <p14:tracePt t="51313" x="7215188" y="3616325"/>
          <p14:tracePt t="51329" x="7180263" y="3652838"/>
          <p14:tracePt t="51346" x="7045325" y="3751263"/>
          <p14:tracePt t="51363" x="6867525" y="3813175"/>
          <p14:tracePt t="51379" x="6777038" y="3894138"/>
          <p14:tracePt t="51396" x="6661150" y="3946525"/>
          <p14:tracePt t="51414" x="6554788" y="3990975"/>
          <p14:tracePt t="51429" x="6537325" y="4000500"/>
          <p14:tracePt t="51446" x="6527800" y="4010025"/>
          <p14:tracePt t="51495" x="6537325" y="4010025"/>
          <p14:tracePt t="51504" x="6554788" y="3990975"/>
          <p14:tracePt t="51516" x="6562725" y="3983038"/>
          <p14:tracePt t="51529" x="6581775" y="3965575"/>
          <p14:tracePt t="51546" x="6608763" y="3902075"/>
          <p14:tracePt t="51563" x="6626225" y="3875088"/>
          <p14:tracePt t="51579" x="6634163" y="3786188"/>
          <p14:tracePt t="51596" x="6661150" y="3679825"/>
          <p14:tracePt t="51613" x="6661150" y="3652838"/>
          <p14:tracePt t="51629" x="6680200" y="3598863"/>
          <p14:tracePt t="51647" x="6705600" y="3509963"/>
          <p14:tracePt t="51663" x="6715125" y="3455988"/>
          <p14:tracePt t="51679" x="6715125" y="3402013"/>
          <p14:tracePt t="51698" x="6715125" y="3313113"/>
          <p14:tracePt t="51713" x="6715125" y="3286125"/>
          <p14:tracePt t="52957" x="6742113" y="3295650"/>
          <p14:tracePt t="52967" x="6786563" y="3313113"/>
          <p14:tracePt t="52979" x="6831013" y="3357563"/>
          <p14:tracePt t="52997" x="6938963" y="3536950"/>
          <p14:tracePt t="53013" x="6991350" y="3625850"/>
          <p14:tracePt t="53030" x="7054850" y="3741738"/>
          <p14:tracePt t="53048" x="7089775" y="3813175"/>
          <p14:tracePt t="53063" x="7108825" y="3867150"/>
          <p14:tracePt t="53080" x="7170738" y="3938588"/>
          <p14:tracePt t="53097" x="7197725" y="4017963"/>
          <p14:tracePt t="53393" x="7170738" y="4017963"/>
          <p14:tracePt t="53403" x="7126288" y="4017963"/>
          <p14:tracePt t="53415" x="7089775" y="4000500"/>
          <p14:tracePt t="53430" x="7072313" y="3990975"/>
          <p14:tracePt t="53447" x="7027863" y="3965575"/>
          <p14:tracePt t="53466" x="6973888" y="3803650"/>
          <p14:tracePt t="53480" x="6894513" y="3608388"/>
          <p14:tracePt t="53497" x="6751638" y="3179763"/>
          <p14:tracePt t="56562" x="6705600" y="3071813"/>
          <p14:tracePt t="56571" x="6724650" y="2982913"/>
          <p14:tracePt t="56582" x="6804025" y="2847975"/>
          <p14:tracePt t="56597" x="6875463" y="2759075"/>
          <p14:tracePt t="56614" x="7037388" y="2581275"/>
          <p14:tracePt t="56632" x="7108825" y="2473325"/>
          <p14:tracePt t="56647" x="7116763" y="2438400"/>
          <p14:tracePt t="56683" x="6946900" y="2366963"/>
          <p14:tracePt t="56698" x="6751638" y="2295525"/>
          <p14:tracePt t="56714" x="6465888" y="2259013"/>
          <p14:tracePt t="56731" x="6330950" y="2259013"/>
          <p14:tracePt t="56747" x="6108700" y="2205038"/>
          <p14:tracePt t="56764" x="5983288" y="2170113"/>
          <p14:tracePt t="56781" x="5956300" y="2152650"/>
          <p14:tracePt t="56798" x="5919788" y="2071688"/>
          <p14:tracePt t="56814" x="5919788" y="2000250"/>
          <p14:tracePt t="57031" x="6062663" y="1973263"/>
          <p14:tracePt t="57038" x="6126163" y="1955800"/>
          <p14:tracePt t="57049" x="6188075" y="1911350"/>
          <p14:tracePt t="57064" x="6286500" y="1874838"/>
          <p14:tracePt t="57081" x="6456363" y="1822450"/>
          <p14:tracePt t="57100" x="6572250" y="1785938"/>
          <p14:tracePt t="57114" x="6599238" y="1785938"/>
          <p14:tracePt t="57150" x="6599238" y="1795463"/>
          <p14:tracePt t="57164" x="6581775" y="1812925"/>
          <p14:tracePt t="57181" x="6562725" y="1822450"/>
          <p14:tracePt t="57198" x="6562725" y="1830388"/>
          <p14:tracePt t="57214" x="6554788" y="1857375"/>
          <p14:tracePt t="57231" x="6537325" y="1884363"/>
          <p14:tracePt t="57248" x="6510338" y="1901825"/>
          <p14:tracePt t="57264" x="6483350" y="1919288"/>
          <p14:tracePt t="57282" x="6473825" y="1919288"/>
          <p14:tracePt t="57485" x="6473825" y="1928813"/>
          <p14:tracePt t="57496" x="6473825" y="1965325"/>
          <p14:tracePt t="57505" x="6473825" y="2009775"/>
          <p14:tracePt t="57517" x="6473825" y="2160588"/>
          <p14:tracePt t="57531" x="6473825" y="2251075"/>
          <p14:tracePt t="57547" x="6483350" y="2687638"/>
          <p14:tracePt t="57566" x="6500813" y="3438525"/>
          <p14:tracePt t="57581" x="6518275" y="3714750"/>
          <p14:tracePt t="57597" x="6537325" y="4027488"/>
          <p14:tracePt t="57614" x="6545263" y="4152900"/>
          <p14:tracePt t="57631" x="6545263" y="4214813"/>
          <p14:tracePt t="57647" x="6554788" y="4214813"/>
          <p14:tracePt t="57911" x="6554788" y="4179888"/>
          <p14:tracePt t="57921" x="6537325" y="3875088"/>
          <p14:tracePt t="57933" x="6500813" y="3554413"/>
          <p14:tracePt t="57948" x="6446838" y="2867025"/>
          <p14:tracePt t="57965" x="6384925" y="2098675"/>
          <p14:tracePt t="57982" x="6384925" y="1704975"/>
          <p14:tracePt t="57998" x="6375400" y="1660525"/>
          <p14:tracePt t="58014" x="6375400" y="1633538"/>
          <p14:tracePt t="58083" x="6384925" y="1633538"/>
          <p14:tracePt t="58094" x="6402388" y="1633538"/>
          <p14:tracePt t="58105" x="6419850" y="1633538"/>
          <p14:tracePt t="58115" x="6438900" y="1633538"/>
          <p14:tracePt t="58131" x="6456363" y="1633538"/>
          <p14:tracePt t="58148" x="6518275" y="1633538"/>
          <p14:tracePt t="58165" x="6608763" y="1633538"/>
          <p14:tracePt t="58181" x="6643688" y="1633538"/>
          <p14:tracePt t="58198" x="6769100" y="1633538"/>
          <p14:tracePt t="58216" x="6902450" y="1633538"/>
          <p14:tracePt t="58231" x="6956425" y="1633538"/>
          <p14:tracePt t="58248" x="7089775" y="1633538"/>
          <p14:tracePt t="58265" x="7153275" y="1643063"/>
          <p14:tracePt t="58281" x="7277100" y="1679575"/>
          <p14:tracePt t="58297" x="7358063" y="1741488"/>
          <p14:tracePt t="58314" x="7375525" y="1803400"/>
          <p14:tracePt t="58331" x="7394575" y="2000250"/>
          <p14:tracePt t="58348" x="7402513" y="2357438"/>
          <p14:tracePt t="58364" x="7402513" y="2625725"/>
          <p14:tracePt t="58381" x="7402513" y="2928938"/>
          <p14:tracePt t="58398" x="7367588" y="3402013"/>
          <p14:tracePt t="58415" x="7367588" y="3455988"/>
          <p14:tracePt t="58431" x="7348538" y="3536950"/>
          <p14:tracePt t="58450" x="7259638" y="3608388"/>
          <p14:tracePt t="58465" x="7188200" y="3679825"/>
          <p14:tracePt t="58481" x="6991350" y="3751263"/>
          <p14:tracePt t="58500" x="6769100" y="3768725"/>
          <p14:tracePt t="58514" x="6670675" y="3768725"/>
          <p14:tracePt t="58531" x="6465888" y="3768725"/>
          <p14:tracePt t="58548" x="6375400" y="3768725"/>
          <p14:tracePt t="58552" x="6340475" y="3768725"/>
          <p14:tracePt t="58564" x="6296025" y="3768725"/>
          <p14:tracePt t="58581" x="6269038" y="3768725"/>
          <p14:tracePt t="58847" x="6313488" y="3697288"/>
          <p14:tracePt t="58855" x="6375400" y="3598863"/>
          <p14:tracePt t="58867" x="6438900" y="3490913"/>
          <p14:tracePt t="58881" x="6491288" y="3348038"/>
          <p14:tracePt t="58898" x="6599238" y="2946400"/>
          <p14:tracePt t="58916" x="6634163" y="2687638"/>
          <p14:tracePt t="58931" x="6643688" y="2589213"/>
          <p14:tracePt t="58948" x="6643688" y="2438400"/>
          <p14:tracePt t="58965" x="6626225" y="2374900"/>
          <p14:tracePt t="58981" x="6554788" y="2322513"/>
          <p14:tracePt t="58998" x="6491288" y="2322513"/>
          <p14:tracePt t="59761" x="6688138" y="2312988"/>
          <p14:tracePt t="59769" x="6742113" y="2322513"/>
          <p14:tracePt t="59781" x="6804025" y="2330450"/>
          <p14:tracePt t="59800" x="6894513" y="2339975"/>
          <p14:tracePt t="59815" x="6938963" y="2339975"/>
          <p14:tracePt t="59832" x="7037388" y="2366963"/>
          <p14:tracePt t="59850" x="7205663" y="2509838"/>
          <p14:tracePt t="62188" x="6831013" y="2455863"/>
          <p14:tracePt t="62196" x="6715125" y="2393950"/>
          <p14:tracePt t="62206" x="6608763" y="2374900"/>
          <p14:tracePt t="62217" x="6510338" y="2347913"/>
          <p14:tracePt t="62232" x="6446838" y="2347913"/>
          <p14:tracePt t="62249" x="6384925" y="2339975"/>
          <p14:tracePt t="62308" x="6384925" y="2330450"/>
          <p14:tracePt t="62317" x="6384925" y="2295525"/>
          <p14:tracePt t="62327" x="6384925" y="2268538"/>
          <p14:tracePt t="62337" x="6402388" y="2224088"/>
          <p14:tracePt t="62349" x="6438900" y="2179638"/>
          <p14:tracePt t="62365" x="6491288" y="2143125"/>
          <p14:tracePt t="62382" x="6599238" y="2071688"/>
          <p14:tracePt t="62399" x="6688138" y="2036763"/>
          <p14:tracePt t="62694" x="6724650" y="2036763"/>
          <p14:tracePt t="62703" x="6796088" y="2036763"/>
          <p14:tracePt t="62715" x="6884988" y="2054225"/>
          <p14:tracePt t="62734" x="7116763" y="2108200"/>
          <p14:tracePt t="62749" x="7242175" y="2133600"/>
          <p14:tracePt t="62766" x="7348538" y="2152650"/>
          <p14:tracePt t="62784" x="7367588" y="2160588"/>
          <p14:tracePt t="62835" x="7367588" y="2170113"/>
          <p14:tracePt t="62846" x="7367588" y="2179638"/>
          <p14:tracePt t="62855" x="7358063" y="2197100"/>
          <p14:tracePt t="62866" x="7331075" y="2224088"/>
          <p14:tracePt t="62882" x="7313613" y="2259013"/>
          <p14:tracePt t="62899" x="7251700" y="2322513"/>
          <p14:tracePt t="62916" x="7232650" y="2366963"/>
          <p14:tracePt t="62933" x="7232650" y="2428875"/>
          <p14:tracePt t="62949" x="7340600" y="2581275"/>
          <p14:tracePt t="62967" x="7510463" y="2768600"/>
          <p14:tracePt t="62982" x="7653338" y="2867025"/>
          <p14:tracePt t="62999" x="7867650" y="2973388"/>
          <p14:tracePt t="63252" x="7823200" y="2946400"/>
          <p14:tracePt t="63262" x="7777163" y="2911475"/>
          <p14:tracePt t="63272" x="7724775" y="2884488"/>
          <p14:tracePt t="63283" x="7680325" y="2840038"/>
          <p14:tracePt t="63299" x="7643813" y="2840038"/>
          <p14:tracePt t="63316" x="7599363" y="2830513"/>
          <p14:tracePt t="63333" x="7589838" y="2830513"/>
          <p14:tracePt t="63424" x="7581900" y="2830513"/>
          <p14:tracePt t="63434" x="7572375" y="2822575"/>
          <p14:tracePt t="63444" x="7545388" y="2803525"/>
          <p14:tracePt t="63475" x="7537450" y="2795588"/>
          <p14:tracePt t="63496" x="7527925" y="2795588"/>
          <p14:tracePt t="63536" x="7518400" y="2795588"/>
          <p14:tracePt t="63547" x="7510463" y="2795588"/>
          <p14:tracePt t="63596" x="7500938" y="2803525"/>
          <p14:tracePt t="63607" x="7500938" y="2822575"/>
          <p14:tracePt t="63618" x="7491413" y="2840038"/>
          <p14:tracePt t="63637" x="7491413" y="2857500"/>
          <p14:tracePt t="63649" x="7491413" y="2867025"/>
          <p14:tracePt t="63666" x="7491413" y="2884488"/>
          <p14:tracePt t="63683" x="7500938" y="2911475"/>
          <p14:tracePt t="63699" x="7554913" y="2955925"/>
          <p14:tracePt t="63716" x="7572375" y="2965450"/>
          <p14:tracePt t="63732" x="7599363" y="2965450"/>
          <p14:tracePt t="63749" x="7626350" y="2965450"/>
          <p14:tracePt t="63766" x="7634288" y="2965450"/>
          <p14:tracePt t="63782" x="7661275" y="2965450"/>
          <p14:tracePt t="63799" x="7697788" y="2955925"/>
          <p14:tracePt t="63816" x="7705725" y="2938463"/>
          <p14:tracePt t="63833" x="7732713" y="2911475"/>
          <p14:tracePt t="63851" x="7732713" y="2847975"/>
          <p14:tracePt t="63866" x="7732713" y="2830513"/>
          <p14:tracePt t="63882" x="7732713" y="2759075"/>
          <p14:tracePt t="63901" x="7705725" y="2714625"/>
          <p14:tracePt t="63916" x="7705725" y="2697163"/>
          <p14:tracePt t="63932" x="7653338" y="2660650"/>
          <p14:tracePt t="63950" x="7626350" y="2652713"/>
          <p14:tracePt t="63966" x="7545388" y="2652713"/>
          <p14:tracePt t="63983" x="7500938" y="2652713"/>
          <p14:tracePt t="64016" x="7483475" y="2660650"/>
          <p14:tracePt t="64033" x="7466013" y="2687638"/>
          <p14:tracePt t="64049" x="7456488" y="2714625"/>
          <p14:tracePt t="64066" x="7456488" y="2724150"/>
          <p14:tracePt t="64084" x="7456488" y="2776538"/>
          <p14:tracePt t="64099" x="7456488" y="2786063"/>
          <p14:tracePt t="64116" x="7456488" y="2813050"/>
          <p14:tracePt t="64135" x="7491413" y="2830513"/>
          <p14:tracePt t="64149" x="7537450" y="2847975"/>
          <p14:tracePt t="64166" x="7634288" y="2874963"/>
          <p14:tracePt t="64183" x="7661275" y="2874963"/>
          <p14:tracePt t="64200" x="7688263" y="2874963"/>
          <p14:tracePt t="64246" x="7705725" y="2857500"/>
          <p14:tracePt t="64256" x="7705725" y="2847975"/>
          <p14:tracePt t="64268" x="7715250" y="2813050"/>
          <p14:tracePt t="64283" x="7715250" y="2795588"/>
          <p14:tracePt t="64299" x="7715250" y="2759075"/>
          <p14:tracePt t="64317" x="7715250" y="2751138"/>
          <p14:tracePt t="64333" x="7705725" y="2741613"/>
          <p14:tracePt t="64350" x="7643813" y="2741613"/>
          <p14:tracePt t="64368" x="7572375" y="2741613"/>
          <p14:tracePt t="64383" x="7554913" y="2741613"/>
          <p14:tracePt t="64399" x="7527925" y="2741613"/>
          <p14:tracePt t="64416" x="7518400" y="2759075"/>
          <p14:tracePt t="64433" x="7510463" y="2840038"/>
          <p14:tracePt t="64449" x="7510463" y="2901950"/>
          <p14:tracePt t="64466" x="7510463" y="2919413"/>
          <p14:tracePt t="64483" x="7554913" y="2990850"/>
          <p14:tracePt t="64501" x="7616825" y="3027363"/>
          <p14:tracePt t="64516" x="7643813" y="3036888"/>
          <p14:tracePt t="64533" x="7715250" y="3027363"/>
          <p14:tracePt t="64551" x="7759700" y="2973388"/>
          <p14:tracePt t="64566" x="7769225" y="2919413"/>
          <p14:tracePt t="64583" x="7715250" y="2660650"/>
          <p14:tracePt t="64599" x="7643813" y="2562225"/>
          <p14:tracePt t="64616" x="7572375" y="2509838"/>
          <p14:tracePt t="64633" x="7527925" y="2509838"/>
          <p14:tracePt t="64649" x="7510463" y="2509838"/>
          <p14:tracePt t="65039" x="7510463" y="2517775"/>
          <p14:tracePt t="65048" x="7500938" y="2536825"/>
          <p14:tracePt t="65059" x="7500938" y="2562225"/>
          <p14:tracePt t="65069" x="7500938" y="2589213"/>
          <p14:tracePt t="65083" x="7500938" y="2616200"/>
          <p14:tracePt t="65099" x="7500938" y="2660650"/>
          <p14:tracePt t="65116" x="7510463" y="2679700"/>
          <p14:tracePt t="65133" x="7545388" y="2714625"/>
          <p14:tracePt t="65150" x="7572375" y="2732088"/>
          <p14:tracePt t="65167" x="7599363" y="2732088"/>
          <p14:tracePt t="65183" x="7626350" y="2732088"/>
          <p14:tracePt t="76610" x="7616825" y="2732088"/>
          <p14:tracePt t="76621" x="7589838" y="2741613"/>
          <p14:tracePt t="76636" x="7572375" y="2751138"/>
          <p14:tracePt t="76653" x="7537450" y="2759075"/>
          <p14:tracePt t="76672" x="7500938" y="2786063"/>
          <p14:tracePt t="76686" x="7491413" y="2795588"/>
          <p14:tracePt t="76703" x="7456488" y="2830513"/>
          <p14:tracePt t="76720" x="7439025" y="2847975"/>
          <p14:tracePt t="76736" x="7412038" y="2938463"/>
          <p14:tracePt t="76752" x="7394575" y="2938463"/>
          <p14:tracePt t="76854" x="7402513" y="2946400"/>
          <p14:tracePt t="76864" x="7419975" y="2946400"/>
          <p14:tracePt t="76874" x="7446963" y="2946400"/>
          <p14:tracePt t="76886" x="7473950" y="2946400"/>
          <p14:tracePt t="76904" x="7562850" y="2946400"/>
          <p14:tracePt t="76919" x="7616825" y="2928938"/>
          <p14:tracePt t="76936" x="7697788" y="2894013"/>
          <p14:tracePt t="76955" x="7705725" y="2867025"/>
          <p14:tracePt t="76969" x="7705725" y="2857500"/>
          <p14:tracePt t="76986" x="7697788" y="2840038"/>
          <p14:tracePt t="77003" x="7626350" y="2803525"/>
          <p14:tracePt t="77019" x="7500938" y="2724150"/>
          <p14:tracePt t="77037" x="7358063" y="2660650"/>
          <p14:tracePt t="77053" x="7286625" y="2652713"/>
          <p14:tracePt t="77056" x="7224713" y="2633663"/>
          <p14:tracePt t="77069" x="7197725" y="2633663"/>
          <p14:tracePt t="77088" x="7153275" y="2633663"/>
          <p14:tracePt t="77128" x="7143750" y="2643188"/>
          <p14:tracePt t="77138" x="7143750" y="2652713"/>
          <p14:tracePt t="77153" x="7134225" y="2660650"/>
          <p14:tracePt t="77169" x="7134225" y="2705100"/>
          <p14:tracePt t="77187" x="7134225" y="2724150"/>
          <p14:tracePt t="77203" x="7143750" y="2786063"/>
          <p14:tracePt t="77219" x="7170738" y="2822575"/>
          <p14:tracePt t="77253" x="7197725" y="2822575"/>
          <p14:tracePt t="77270" x="7269163" y="2822575"/>
          <p14:tracePt t="77286" x="7313613" y="2822575"/>
          <p14:tracePt t="77303" x="7446963" y="2759075"/>
          <p14:tracePt t="77321" x="7545388" y="2714625"/>
          <p14:tracePt t="77336" x="7572375" y="2714625"/>
          <p14:tracePt t="77392" x="7572375" y="2705100"/>
          <p14:tracePt t="77412" x="7554913" y="2697163"/>
          <p14:tracePt t="77423" x="7510463" y="2670175"/>
          <p14:tracePt t="77433" x="7473950" y="2660650"/>
          <p14:tracePt t="77443" x="7419975" y="2660650"/>
          <p14:tracePt t="77453" x="7385050" y="2660650"/>
          <p14:tracePt t="77470" x="7358063" y="2670175"/>
          <p14:tracePt t="77486" x="7296150" y="2705100"/>
          <p14:tracePt t="77504" x="7277100" y="2741613"/>
          <p14:tracePt t="77519" x="7277100" y="2759075"/>
          <p14:tracePt t="77537" x="7269163" y="2813050"/>
          <p14:tracePt t="77554" x="7269163" y="2857500"/>
          <p14:tracePt t="77569" x="7277100" y="2867025"/>
          <p14:tracePt t="77586" x="7323138" y="2911475"/>
          <p14:tracePt t="77603" x="7367588" y="2938463"/>
          <p14:tracePt t="77619" x="7466013" y="2982913"/>
          <p14:tracePt t="77636" x="7572375" y="3000375"/>
          <p14:tracePt t="77653" x="7634288" y="3000375"/>
          <p14:tracePt t="77669" x="7705725" y="2965450"/>
          <p14:tracePt t="77686" x="7705725" y="2955925"/>
          <p14:tracePt t="77719" x="7661275" y="2938463"/>
          <p14:tracePt t="77738" x="7527925" y="2901950"/>
          <p14:tracePt t="77753" x="7491413" y="2894013"/>
          <p14:tracePt t="77770" x="7439025" y="2894013"/>
          <p14:tracePt t="77787" x="7385050" y="2894013"/>
          <p14:tracePt t="77803" x="7375525" y="2894013"/>
          <p14:tracePt t="77819" x="7367588" y="2894013"/>
          <p14:tracePt t="77836" x="7367588" y="2901950"/>
          <p14:tracePt t="77853" x="7367588" y="2919413"/>
          <p14:tracePt t="77870" x="7358063" y="2946400"/>
          <p14:tracePt t="77886" x="7358063" y="2973388"/>
          <p14:tracePt t="77903" x="7367588" y="3036888"/>
          <p14:tracePt t="77920" x="7402513" y="3062288"/>
          <p14:tracePt t="77937" x="7439025" y="3081338"/>
          <p14:tracePt t="77953" x="7545388" y="3089275"/>
          <p14:tracePt t="77971" x="7661275" y="3089275"/>
          <p14:tracePt t="77986" x="7705725" y="3081338"/>
          <p14:tracePt t="78003" x="7715250" y="3054350"/>
          <p14:tracePt t="78021" x="7715250" y="3009900"/>
          <p14:tracePt t="78036" x="7715250" y="2973388"/>
          <p14:tracePt t="78053" x="7661275" y="2911475"/>
          <p14:tracePt t="78070" x="7626350" y="2884488"/>
          <p14:tracePt t="78086" x="7510463" y="2830513"/>
          <p14:tracePt t="78103" x="7375525" y="2795588"/>
          <p14:tracePt t="78120" x="7313613" y="2786063"/>
          <p14:tracePt t="78136" x="7215188" y="2776538"/>
          <p14:tracePt t="78153" x="7134225" y="2768600"/>
          <p14:tracePt t="78186" x="7134225" y="2759075"/>
          <p14:tracePt t="79058" x="7054850" y="2776538"/>
          <p14:tracePt t="79067" x="6938963" y="2822575"/>
          <p14:tracePt t="79078" x="6823075" y="2867025"/>
          <p14:tracePt t="79089" x="6732588" y="2928938"/>
          <p14:tracePt t="79103" x="6643688" y="2973388"/>
          <p14:tracePt t="79120" x="6527800" y="3036888"/>
          <p14:tracePt t="79139" x="6456363" y="3098800"/>
          <p14:tracePt t="79153" x="6438900" y="3116263"/>
          <p14:tracePt t="79170" x="6384925" y="31257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92921"/>
              </p:ext>
            </p:extLst>
          </p:nvPr>
        </p:nvGraphicFramePr>
        <p:xfrm>
          <a:off x="838353" y="2254968"/>
          <a:ext cx="26167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124"/>
                <a:gridCol w="436124"/>
                <a:gridCol w="436124"/>
                <a:gridCol w="436124"/>
                <a:gridCol w="436124"/>
                <a:gridCol w="4361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Decoder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88143"/>
            <a:ext cx="8228012" cy="9861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i="1" dirty="0" smtClean="0">
                <a:solidFill>
                  <a:schemeClr val="accent1"/>
                </a:solidFill>
              </a:rPr>
              <a:t>binary decoder</a:t>
            </a:r>
            <a:r>
              <a:rPr lang="en-US" dirty="0" smtClean="0"/>
              <a:t> is </a:t>
            </a:r>
            <a:r>
              <a:rPr lang="en-US" dirty="0"/>
              <a:t>a </a:t>
            </a:r>
            <a:r>
              <a:rPr lang="en-US" dirty="0" smtClean="0"/>
              <a:t>logic </a:t>
            </a:r>
            <a:r>
              <a:rPr lang="en-US" dirty="0"/>
              <a:t>circuit that converts a binary integer value to an associated pattern of output bits.</a:t>
            </a:r>
            <a:endParaRPr lang="ru-RU" dirty="0"/>
          </a:p>
        </p:txBody>
      </p:sp>
      <p:pic>
        <p:nvPicPr>
          <p:cNvPr id="1026" name="Picture 2" descr="http://www.ibiblio.org/kuphaldt/electricCircuits/Digital/0446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371" y="2029690"/>
            <a:ext cx="440055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061804"/>
      </p:ext>
    </p:extLst>
  </p:cSld>
  <p:clrMapOvr>
    <a:masterClrMapping/>
  </p:clrMapOvr>
  <p:transition advTm="1749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5558" x="5438775" y="3027363"/>
          <p14:tracePt t="15568" x="4919663" y="2973388"/>
          <p14:tracePt t="15577" x="4357688" y="2901950"/>
          <p14:tracePt t="15589" x="3759200" y="2822575"/>
          <p14:tracePt t="15603" x="3251200" y="2786063"/>
          <p14:tracePt t="15620" x="2251075" y="2732088"/>
          <p14:tracePt t="15638" x="1295400" y="2687638"/>
          <p14:tracePt t="15653" x="911225" y="2670175"/>
          <p14:tracePt t="15670" x="258763" y="2527300"/>
          <p14:tracePt t="15687" x="88900" y="2465388"/>
          <p14:tracePt t="15703" x="0" y="2393950"/>
          <p14:tracePt t="16025" x="26988" y="2393950"/>
          <p14:tracePt t="16035" x="115888" y="2393950"/>
          <p14:tracePt t="16045" x="241300" y="2393950"/>
          <p14:tracePt t="16056" x="393700" y="2393950"/>
          <p14:tracePt t="16070" x="642938" y="2438400"/>
          <p14:tracePt t="16087" x="1036638" y="2544763"/>
          <p14:tracePt t="16103" x="1098550" y="2554288"/>
          <p14:tracePt t="16120" x="1152525" y="2581275"/>
          <p14:tracePt t="16137" x="1187450" y="2608263"/>
          <p14:tracePt t="16403" x="1133475" y="2687638"/>
          <p14:tracePt t="16411" x="1062038" y="2751138"/>
          <p14:tracePt t="16422" x="990600" y="2830513"/>
          <p14:tracePt t="16437" x="884238" y="2955925"/>
          <p14:tracePt t="16453" x="768350" y="3133725"/>
          <p14:tracePt t="16472" x="714375" y="3197225"/>
          <p14:tracePt t="16487" x="714375" y="3214688"/>
          <p14:tracePt t="16503" x="714375" y="3224213"/>
          <p14:tracePt t="16756" x="750888" y="3214688"/>
          <p14:tracePt t="16765" x="795338" y="3205163"/>
          <p14:tracePt t="16777" x="911225" y="3179763"/>
          <p14:tracePt t="16787" x="990600" y="3143250"/>
          <p14:tracePt t="16803" x="1089025" y="3108325"/>
          <p14:tracePt t="16820" x="1231900" y="3044825"/>
          <p14:tracePt t="16837" x="1347788" y="2973388"/>
          <p14:tracePt t="16853" x="1393825" y="2955925"/>
          <p14:tracePt t="16870" x="1473200" y="2919413"/>
          <p14:tracePt t="16888" x="1536700" y="2874963"/>
          <p14:tracePt t="17173" x="1490663" y="2884488"/>
          <p14:tracePt t="17182" x="1428750" y="2884488"/>
          <p14:tracePt t="17192" x="1384300" y="2884488"/>
          <p14:tracePt t="17204" x="1339850" y="2901950"/>
          <p14:tracePt t="17220" x="1295400" y="2901950"/>
          <p14:tracePt t="17237" x="1250950" y="2901950"/>
          <p14:tracePt t="17487" x="1268413" y="2901950"/>
          <p14:tracePt t="17497" x="1276350" y="2894013"/>
          <p14:tracePt t="17507" x="1303338" y="2894013"/>
          <p14:tracePt t="17521" x="1339850" y="2884488"/>
          <p14:tracePt t="17538" x="1438275" y="2874963"/>
          <p14:tracePt t="17553" x="1490663" y="2874963"/>
          <p14:tracePt t="17570" x="1554163" y="2874963"/>
          <p14:tracePt t="17588" x="1589088" y="2874963"/>
          <p14:tracePt t="17603" x="1598613" y="2874963"/>
          <p14:tracePt t="17620" x="1616075" y="2874963"/>
          <p14:tracePt t="17680" x="1608138" y="2874963"/>
          <p14:tracePt t="17690" x="1598613" y="2874963"/>
          <p14:tracePt t="17711" x="1581150" y="2874963"/>
          <p14:tracePt t="17720" x="1562100" y="2884488"/>
          <p14:tracePt t="17731" x="1517650" y="2884488"/>
          <p14:tracePt t="17741" x="1419225" y="2884488"/>
          <p14:tracePt t="17753" x="1312863" y="2884488"/>
          <p14:tracePt t="17771" x="1169988" y="2874963"/>
          <p14:tracePt t="17787" x="1116013" y="2874963"/>
          <p14:tracePt t="17804" x="1044575" y="2874963"/>
          <p14:tracePt t="17823" x="1036638" y="2874963"/>
          <p14:tracePt t="17934" x="1044575" y="2874963"/>
          <p14:tracePt t="17944" x="1054100" y="2874963"/>
          <p14:tracePt t="17955" x="1062038" y="2867025"/>
          <p14:tracePt t="17970" x="1081088" y="2867025"/>
          <p14:tracePt t="17988" x="1143000" y="2857500"/>
          <p14:tracePt t="18005" x="1231900" y="2857500"/>
          <p14:tracePt t="18020" x="1295400" y="2857500"/>
          <p14:tracePt t="18037" x="1374775" y="2857500"/>
          <p14:tracePt t="18056" x="1455738" y="2867025"/>
          <p14:tracePt t="18071" x="1482725" y="2867025"/>
          <p14:tracePt t="18087" x="1536700" y="2874963"/>
          <p14:tracePt t="18104" x="1544638" y="2874963"/>
          <p14:tracePt t="18137" x="1554163" y="2874963"/>
          <p14:tracePt t="18199" x="1544638" y="2874963"/>
          <p14:tracePt t="18228" x="1536700" y="2894013"/>
          <p14:tracePt t="18249" x="1527175" y="2894013"/>
          <p14:tracePt t="18564" x="1455738" y="2911475"/>
          <p14:tracePt t="18574" x="1384300" y="2919413"/>
          <p14:tracePt t="18584" x="1322388" y="2928938"/>
          <p14:tracePt t="18594" x="1268413" y="2928938"/>
          <p14:tracePt t="18605" x="1214438" y="2938463"/>
          <p14:tracePt t="18621" x="1179513" y="2938463"/>
          <p14:tracePt t="18637" x="1133475" y="2938463"/>
          <p14:tracePt t="18654" x="1125538" y="2938463"/>
          <p14:tracePt t="18838" x="1143000" y="2938463"/>
          <p14:tracePt t="18848" x="1187450" y="2938463"/>
          <p14:tracePt t="18858" x="1241425" y="2938463"/>
          <p14:tracePt t="18871" x="1330325" y="2938463"/>
          <p14:tracePt t="18888" x="1490663" y="2938463"/>
          <p14:tracePt t="18904" x="1544638" y="2928938"/>
          <p14:tracePt t="18921" x="1571625" y="2919413"/>
          <p14:tracePt t="18938" x="1581150" y="2919413"/>
          <p14:tracePt t="19254" x="1589088" y="2919413"/>
          <p14:tracePt t="19264" x="1625600" y="2911475"/>
          <p14:tracePt t="19274" x="1679575" y="2911475"/>
          <p14:tracePt t="19288" x="1731963" y="2911475"/>
          <p14:tracePt t="19305" x="1830388" y="2911475"/>
          <p14:tracePt t="19321" x="1839913" y="2911475"/>
          <p14:tracePt t="19338" x="1857375" y="2911475"/>
          <p14:tracePt t="19508" x="1857375" y="2901950"/>
          <p14:tracePt t="19529" x="1857375" y="2894013"/>
          <p14:tracePt t="19549" x="1857375" y="2884488"/>
          <p14:tracePt t="19560" x="1866900" y="2884488"/>
          <p14:tracePt t="19579" x="1866900" y="2874963"/>
          <p14:tracePt t="19681" x="1857375" y="2867025"/>
          <p14:tracePt t="19690" x="1847850" y="2867025"/>
          <p14:tracePt t="19702" x="1830388" y="2867025"/>
          <p14:tracePt t="19721" x="1822450" y="2867025"/>
          <p14:tracePt t="19762" x="1812925" y="2867025"/>
          <p14:tracePt t="19773" x="1812925" y="2874963"/>
          <p14:tracePt t="19793" x="1812925" y="2884488"/>
          <p14:tracePt t="19823" x="1812925" y="2894013"/>
          <p14:tracePt t="19843" x="1812925" y="2901950"/>
          <p14:tracePt t="19883" x="1822450" y="2911475"/>
          <p14:tracePt t="19893" x="1839913" y="2928938"/>
          <p14:tracePt t="19905" x="1893888" y="2990850"/>
          <p14:tracePt t="19921" x="1955800" y="3062288"/>
          <p14:tracePt t="19938" x="2054225" y="3152775"/>
          <p14:tracePt t="19954" x="2062163" y="3152775"/>
          <p14:tracePt t="19971" x="2071688" y="3152775"/>
          <p14:tracePt t="19988" x="2081213" y="3152775"/>
          <p14:tracePt t="20006" x="2089150" y="3143250"/>
          <p14:tracePt t="20021" x="2098675" y="3143250"/>
          <p14:tracePt t="20038" x="2108200" y="3125788"/>
          <p14:tracePt t="20055" x="2152650" y="3089275"/>
          <p14:tracePt t="20071" x="2160588" y="3071813"/>
          <p14:tracePt t="20087" x="2224088" y="3009900"/>
          <p14:tracePt t="20104" x="2259013" y="2955925"/>
          <p14:tracePt t="20121" x="2276475" y="2884488"/>
          <p14:tracePt t="20138" x="2276475" y="2874963"/>
          <p14:tracePt t="20154" x="2268538" y="2874963"/>
          <p14:tracePt t="20171" x="2214563" y="2874963"/>
          <p14:tracePt t="20188" x="2187575" y="2874963"/>
          <p14:tracePt t="20204" x="2170113" y="2874963"/>
          <p14:tracePt t="20221" x="2143125" y="2874963"/>
          <p14:tracePt t="20240" x="2116138" y="2874963"/>
          <p14:tracePt t="20254" x="2098675" y="2874963"/>
          <p14:tracePt t="20271" x="2054225" y="2867025"/>
          <p14:tracePt t="20290" x="1990725" y="2857500"/>
          <p14:tracePt t="20304" x="1973263" y="2857500"/>
          <p14:tracePt t="20321" x="1965325" y="2857500"/>
          <p14:tracePt t="20403" x="1955800" y="2857500"/>
          <p14:tracePt t="20412" x="1938338" y="2867025"/>
          <p14:tracePt t="20423" x="1928813" y="2874963"/>
          <p14:tracePt t="20442" x="1919288" y="2884488"/>
          <p14:tracePt t="20455" x="1911350" y="2894013"/>
          <p14:tracePt t="20473" x="1901825" y="2901950"/>
          <p14:tracePt t="20503" x="1901825" y="2911475"/>
          <p14:tracePt t="20544" x="1911350" y="2911475"/>
          <p14:tracePt t="20554" x="1919288" y="2911475"/>
          <p14:tracePt t="20564" x="1946275" y="2946400"/>
          <p14:tracePt t="20574" x="2017713" y="3000375"/>
          <p14:tracePt t="20588" x="2081213" y="3054350"/>
          <p14:tracePt t="20605" x="2133600" y="3071813"/>
          <p14:tracePt t="20637" x="2143125" y="3071813"/>
          <p14:tracePt t="20676" x="2143125" y="3062288"/>
          <p14:tracePt t="20686" x="2143125" y="3054350"/>
          <p14:tracePt t="20726" x="2143125" y="3044825"/>
          <p14:tracePt t="20747" x="2133600" y="3036888"/>
          <p14:tracePt t="20756" x="2027238" y="2874963"/>
          <p14:tracePt t="20767" x="2017713" y="2847975"/>
          <p14:tracePt t="20787" x="2009775" y="2847975"/>
          <p14:tracePt t="20797" x="2000250" y="2847975"/>
          <p14:tracePt t="20807" x="1990725" y="2847975"/>
          <p14:tracePt t="20829" x="1982788" y="2847975"/>
          <p14:tracePt t="20858" x="1973263" y="2847975"/>
          <p14:tracePt t="20888" x="1965325" y="2847975"/>
          <p14:tracePt t="20899" x="1965325" y="2857500"/>
          <p14:tracePt t="20920" x="1965325" y="2867025"/>
          <p14:tracePt t="20930" x="1955800" y="2867025"/>
          <p14:tracePt t="20960" x="1955800" y="2874963"/>
          <p14:tracePt t="21072" x="1965325" y="2874963"/>
          <p14:tracePt t="21082" x="1973263" y="2874963"/>
          <p14:tracePt t="21093" x="1990725" y="2884488"/>
          <p14:tracePt t="21112" x="2000250" y="2884488"/>
          <p14:tracePt t="21124" x="2009775" y="2884488"/>
          <p14:tracePt t="21143" x="2017713" y="2884488"/>
          <p14:tracePt t="21184" x="2017713" y="2874963"/>
          <p14:tracePt t="21214" x="2009775" y="2874963"/>
          <p14:tracePt t="21234" x="1990725" y="2874963"/>
          <p14:tracePt t="21255" x="1982788" y="2874963"/>
          <p14:tracePt t="21265" x="1973263" y="2874963"/>
          <p14:tracePt t="21316" x="1965325" y="2874963"/>
          <p14:tracePt t="21427" x="1965325" y="2884488"/>
          <p14:tracePt t="21437" x="1955800" y="2894013"/>
          <p14:tracePt t="21447" x="1946275" y="2901950"/>
          <p14:tracePt t="21457" x="1938338" y="2911475"/>
          <p14:tracePt t="21498" x="1938338" y="2919413"/>
          <p14:tracePt t="21518" x="1928813" y="2928938"/>
          <p14:tracePt t="21529" x="1928813" y="2946400"/>
          <p14:tracePt t="21540" x="1911350" y="2955925"/>
          <p14:tracePt t="21555" x="1893888" y="3000375"/>
          <p14:tracePt t="21571" x="1847850" y="3036888"/>
          <p14:tracePt t="21591" x="1822450" y="3062288"/>
          <p14:tracePt t="21605" x="1812925" y="3071813"/>
          <p14:tracePt t="21854" x="1758950" y="3081338"/>
          <p14:tracePt t="21864" x="1687513" y="3081338"/>
          <p14:tracePt t="21874" x="1625600" y="3081338"/>
          <p14:tracePt t="21888" x="1581150" y="3081338"/>
          <p14:tracePt t="21905" x="1517650" y="3098800"/>
          <p14:tracePt t="21921" x="1509713" y="3098800"/>
          <p14:tracePt t="22006" x="1455738" y="3098800"/>
          <p14:tracePt t="22027" x="1438275" y="3098800"/>
          <p14:tracePt t="22037" x="1411288" y="3098800"/>
          <p14:tracePt t="22046" x="1393825" y="3098800"/>
          <p14:tracePt t="22057" x="1374775" y="3089275"/>
          <p14:tracePt t="22071" x="1347788" y="3089275"/>
          <p14:tracePt t="22088" x="1285875" y="3062288"/>
          <p14:tracePt t="22105" x="1250950" y="3062288"/>
          <p14:tracePt t="22121" x="1196975" y="3062288"/>
          <p14:tracePt t="22138" x="1160463" y="3071813"/>
          <p14:tracePt t="22155" x="1152525" y="3071813"/>
          <p14:tracePt t="22171" x="1125538" y="3098800"/>
          <p14:tracePt t="22189" x="1108075" y="3108325"/>
          <p14:tracePt t="22205" x="1098550" y="3125788"/>
          <p14:tracePt t="22222" x="1071563" y="3143250"/>
          <p14:tracePt t="22240" x="1062038" y="3152775"/>
          <p14:tracePt t="22271" x="1062038" y="3160713"/>
          <p14:tracePt t="22291" x="1054100" y="3170238"/>
          <p14:tracePt t="22311" x="1054100" y="3179763"/>
          <p14:tracePt t="22372" x="1054100" y="3187700"/>
          <p14:tracePt t="22382" x="1054100" y="3205163"/>
          <p14:tracePt t="22392" x="1062038" y="3224213"/>
          <p14:tracePt t="22405" x="1071563" y="3224213"/>
          <p14:tracePt t="22422" x="1071563" y="3232150"/>
          <p14:tracePt t="22473" x="1081088" y="3232150"/>
          <p14:tracePt t="22483" x="1108075" y="3241675"/>
          <p14:tracePt t="22493" x="1143000" y="3251200"/>
          <p14:tracePt t="22505" x="1214438" y="3286125"/>
          <p14:tracePt t="22524" x="1438275" y="3322638"/>
          <p14:tracePt t="22538" x="1500188" y="3330575"/>
          <p14:tracePt t="22555" x="1544638" y="3330575"/>
          <p14:tracePt t="22588" x="1554163" y="3330575"/>
          <p14:tracePt t="22605" x="1562100" y="3330575"/>
          <p14:tracePt t="22666" x="1554163" y="3330575"/>
          <p14:tracePt t="22687" x="1544638" y="3330575"/>
          <p14:tracePt t="22818" x="1554163" y="3330575"/>
          <p14:tracePt t="22829" x="1562100" y="3330575"/>
          <p14:tracePt t="22848" x="1571625" y="3330575"/>
          <p14:tracePt t="22859" x="1589088" y="3330575"/>
          <p14:tracePt t="22872" x="1598613" y="3330575"/>
          <p14:tracePt t="22889" x="1633538" y="3322638"/>
          <p14:tracePt t="22905" x="1652588" y="3322638"/>
          <p14:tracePt t="22940" x="1660525" y="3313113"/>
          <p14:tracePt t="22991" x="1652588" y="3313113"/>
          <p14:tracePt t="23001" x="1643063" y="3313113"/>
          <p14:tracePt t="23012" x="1625600" y="3313113"/>
          <p14:tracePt t="23022" x="1616075" y="3313113"/>
          <p14:tracePt t="23038" x="1608138" y="3313113"/>
          <p14:tracePt t="23055" x="1598613" y="3313113"/>
          <p14:tracePt t="23154" x="1608138" y="3313113"/>
          <p14:tracePt t="23164" x="1633538" y="3313113"/>
          <p14:tracePt t="23175" x="1670050" y="3313113"/>
          <p14:tracePt t="23189" x="1679575" y="3313113"/>
          <p14:tracePt t="23205" x="1697038" y="3313113"/>
          <p14:tracePt t="23224" x="1714500" y="3313113"/>
          <p14:tracePt t="23239" x="1714500" y="3295650"/>
          <p14:tracePt t="23255" x="1724025" y="3295650"/>
          <p14:tracePt t="23275" x="1751013" y="3286125"/>
          <p14:tracePt t="23289" x="1803400" y="3259138"/>
          <p14:tracePt t="23305" x="1884363" y="3205163"/>
          <p14:tracePt t="23322" x="1928813" y="3170238"/>
          <p14:tracePt t="23339" x="1990725" y="3125788"/>
          <p14:tracePt t="23356" x="2000250" y="3116263"/>
          <p14:tracePt t="23397" x="1990725" y="3116263"/>
          <p14:tracePt t="23417" x="1982788" y="3116263"/>
          <p14:tracePt t="23428" x="1973263" y="3116263"/>
          <p14:tracePt t="23439" x="1965325" y="3108325"/>
          <p14:tracePt t="23458" x="1955800" y="3108325"/>
          <p14:tracePt t="23472" x="1928813" y="3108325"/>
          <p14:tracePt t="23489" x="1919288" y="3098800"/>
          <p14:tracePt t="23505" x="1874838" y="3089275"/>
          <p14:tracePt t="23522" x="1839913" y="3089275"/>
          <p14:tracePt t="23539" x="1812925" y="3089275"/>
          <p14:tracePt t="23580" x="1812925" y="3098800"/>
          <p14:tracePt t="23621" x="1812925" y="3116263"/>
          <p14:tracePt t="23631" x="1812925" y="3143250"/>
          <p14:tracePt t="23642" x="1812925" y="3160713"/>
          <p14:tracePt t="23655" x="1812925" y="3179763"/>
          <p14:tracePt t="23672" x="1812925" y="3197225"/>
          <p14:tracePt t="23712" x="1847850" y="3224213"/>
          <p14:tracePt t="23722" x="1893888" y="3241675"/>
          <p14:tracePt t="23733" x="1955800" y="3268663"/>
          <p14:tracePt t="23742" x="2009775" y="3276600"/>
          <p14:tracePt t="23755" x="2062163" y="3295650"/>
          <p14:tracePt t="23773" x="2251075" y="3330575"/>
          <p14:tracePt t="23789" x="2312988" y="3330575"/>
          <p14:tracePt t="23805" x="2401888" y="3322638"/>
          <p14:tracePt t="23823" x="2473325" y="3295650"/>
          <p14:tracePt t="23839" x="2527300" y="3276600"/>
          <p14:tracePt t="23856" x="2616200" y="3232150"/>
          <p14:tracePt t="23873" x="2660650" y="3224213"/>
          <p14:tracePt t="23889" x="2679700" y="3197225"/>
          <p14:tracePt t="23935" x="2670175" y="3197225"/>
          <p14:tracePt t="23945" x="2660650" y="3197225"/>
          <p14:tracePt t="23957" x="2652713" y="3187700"/>
          <p14:tracePt t="23973" x="2643188" y="3187700"/>
          <p14:tracePt t="23989" x="2633663" y="3187700"/>
          <p14:tracePt t="24006" x="2616200" y="3187700"/>
          <p14:tracePt t="24022" x="2608263" y="3187700"/>
          <p14:tracePt t="24039" x="2581275" y="3187700"/>
          <p14:tracePt t="24057" x="2527300" y="3160713"/>
          <p14:tracePt t="24072" x="2500313" y="3152775"/>
          <p14:tracePt t="24088" x="2428875" y="3133725"/>
          <p14:tracePt t="24105" x="2401888" y="3133725"/>
          <p14:tracePt t="24122" x="2366963" y="3116263"/>
          <p14:tracePt t="24138" x="2357438" y="3116263"/>
          <p14:tracePt t="24190" x="2330450" y="3116263"/>
          <p14:tracePt t="24209" x="2322513" y="3116263"/>
          <p14:tracePt t="24230" x="2312988" y="3125788"/>
          <p14:tracePt t="24240" x="2312988" y="3133725"/>
          <p14:tracePt t="24291" x="2312988" y="3143250"/>
          <p14:tracePt t="24311" x="2312988" y="3170238"/>
          <p14:tracePt t="24321" x="2312988" y="3179763"/>
          <p14:tracePt t="24423" x="2330450" y="3179763"/>
          <p14:tracePt t="24433" x="2347913" y="3187700"/>
          <p14:tracePt t="24443" x="2374900" y="3197225"/>
          <p14:tracePt t="24455" x="2411413" y="3214688"/>
          <p14:tracePt t="24473" x="2446338" y="3214688"/>
          <p14:tracePt t="24489" x="2465388" y="3214688"/>
          <p14:tracePt t="24505" x="2473325" y="3214688"/>
          <p14:tracePt t="24544" x="2482850" y="3214688"/>
          <p14:tracePt t="24565" x="2490788" y="3214688"/>
          <p14:tracePt t="24595" x="2490788" y="3205163"/>
          <p14:tracePt t="24656" x="2490788" y="3197225"/>
          <p14:tracePt t="24666" x="2455863" y="3143250"/>
          <p14:tracePt t="24676" x="2232025" y="2714625"/>
          <p14:tracePt t="24689" x="2197100" y="2670175"/>
          <p14:tracePt t="24707" x="2071688" y="2652713"/>
          <p14:tracePt t="24722" x="2017713" y="2652713"/>
          <p14:tracePt t="24739" x="1990725" y="2660650"/>
          <p14:tracePt t="24758" x="1955800" y="2679700"/>
          <p14:tracePt t="24789" x="1946275" y="2687638"/>
          <p14:tracePt t="24805" x="1928813" y="2705100"/>
          <p14:tracePt t="24822" x="1919288" y="2732088"/>
          <p14:tracePt t="24839" x="1919288" y="2741613"/>
          <p14:tracePt t="24856" x="1919288" y="2759075"/>
          <p14:tracePt t="24872" x="1946275" y="2867025"/>
          <p14:tracePt t="24890" x="2036763" y="3081338"/>
          <p14:tracePt t="24905" x="2108200" y="3152775"/>
          <p14:tracePt t="24922" x="2232025" y="3241675"/>
          <p14:tracePt t="24941" x="2295525" y="3259138"/>
          <p14:tracePt t="24956" x="2322513" y="3268663"/>
          <p14:tracePt t="24972" x="2357438" y="3268663"/>
          <p14:tracePt t="24990" x="2374900" y="3268663"/>
          <p14:tracePt t="25005" x="2393950" y="3268663"/>
          <p14:tracePt t="25022" x="2411413" y="3268663"/>
          <p14:tracePt t="25039" x="2411413" y="3259138"/>
          <p14:tracePt t="25174" x="2411413" y="3268663"/>
          <p14:tracePt t="25408" x="2401888" y="3268663"/>
          <p14:tracePt t="25428" x="2384425" y="3268663"/>
          <p14:tracePt t="25438" x="2366963" y="3268663"/>
          <p14:tracePt t="25448" x="2339975" y="3268663"/>
          <p14:tracePt t="25458" x="2312988" y="3268663"/>
          <p14:tracePt t="25472" x="2295525" y="3268663"/>
          <p14:tracePt t="25489" x="2224088" y="3276600"/>
          <p14:tracePt t="25506" x="2214563" y="3276600"/>
          <p14:tracePt t="25522" x="2214563" y="3286125"/>
          <p14:tracePt t="25601" x="2224088" y="3286125"/>
          <p14:tracePt t="25611" x="2232025" y="3286125"/>
          <p14:tracePt t="25631" x="2241550" y="3286125"/>
          <p14:tracePt t="25652" x="2259013" y="3286125"/>
          <p14:tracePt t="25661" x="2268538" y="3286125"/>
          <p14:tracePt t="25673" x="2276475" y="3286125"/>
          <p14:tracePt t="25689" x="2295525" y="3276600"/>
          <p14:tracePt t="25706" x="2322513" y="3276600"/>
          <p14:tracePt t="25722" x="2330450" y="3276600"/>
          <p14:tracePt t="25739" x="2339975" y="3276600"/>
          <p14:tracePt t="25756" x="2339975" y="3268663"/>
          <p14:tracePt t="25834" x="2322513" y="3268663"/>
          <p14:tracePt t="25845" x="2303463" y="3268663"/>
          <p14:tracePt t="25856" x="2259013" y="3268663"/>
          <p14:tracePt t="25875" x="2160588" y="3268663"/>
          <p14:tracePt t="25890" x="2098675" y="3286125"/>
          <p14:tracePt t="25906" x="2000250" y="3303588"/>
          <p14:tracePt t="25922" x="1946275" y="3313113"/>
          <p14:tracePt t="25939" x="1857375" y="3322638"/>
          <p14:tracePt t="25956" x="1724025" y="3340100"/>
          <p14:tracePt t="25972" x="1679575" y="3348038"/>
          <p14:tracePt t="25989" x="1581150" y="3357563"/>
          <p14:tracePt t="26007" x="1473200" y="3375025"/>
          <p14:tracePt t="26023" x="1419225" y="3375025"/>
          <p14:tracePt t="26039" x="1347788" y="3394075"/>
          <p14:tracePt t="26058" x="1285875" y="3438525"/>
          <p14:tracePt t="26072" x="1258888" y="3438525"/>
          <p14:tracePt t="26089" x="1250950" y="3473450"/>
          <p14:tracePt t="26106" x="1231900" y="3482975"/>
          <p14:tracePt t="26122" x="1231900" y="3490913"/>
          <p14:tracePt t="26140" x="1231900" y="3500438"/>
          <p14:tracePt t="26156" x="1214438" y="3517900"/>
          <p14:tracePt t="26229" x="1250950" y="3517900"/>
          <p14:tracePt t="26443" x="1231900" y="3527425"/>
          <p14:tracePt t="26455" x="1204913" y="3562350"/>
          <p14:tracePt t="26464" x="1179513" y="3581400"/>
          <p14:tracePt t="26475" x="1133475" y="3598863"/>
          <p14:tracePt t="26489" x="1125538" y="3608388"/>
          <p14:tracePt t="26506" x="1108075" y="3616325"/>
          <p14:tracePt t="26523" x="1108075" y="3625850"/>
          <p14:tracePt t="26555" x="1108075" y="3633788"/>
          <p14:tracePt t="26606" x="1116013" y="3633788"/>
          <p14:tracePt t="26616" x="1125538" y="3633788"/>
          <p14:tracePt t="26626" x="1133475" y="3633788"/>
          <p14:tracePt t="26639" x="1152525" y="3660775"/>
          <p14:tracePt t="26656" x="1268413" y="3724275"/>
          <p14:tracePt t="26673" x="1312863" y="3732213"/>
          <p14:tracePt t="26690" x="1374775" y="3732213"/>
          <p14:tracePt t="26708" x="1411288" y="3732213"/>
          <p14:tracePt t="26723" x="1419225" y="3732213"/>
          <p14:tracePt t="26739" x="1428750" y="3724275"/>
          <p14:tracePt t="26758" x="1490663" y="3705225"/>
          <p14:tracePt t="26773" x="1554163" y="3697288"/>
          <p14:tracePt t="26789" x="1731963" y="3679825"/>
          <p14:tracePt t="26806" x="1839913" y="3670300"/>
          <p14:tracePt t="26823" x="2152650" y="3670300"/>
          <p14:tracePt t="26839" x="2465388" y="3679825"/>
          <p14:tracePt t="26856" x="2608263" y="3714750"/>
          <p14:tracePt t="26873" x="2759075" y="3741738"/>
          <p14:tracePt t="26891" x="2803525" y="3741738"/>
          <p14:tracePt t="26981" x="2786063" y="3741738"/>
          <p14:tracePt t="27002" x="2776538" y="3741738"/>
          <p14:tracePt t="27082" x="2768600" y="3741738"/>
          <p14:tracePt t="27093" x="2759075" y="3741738"/>
          <p14:tracePt t="27144" x="2751138" y="3741738"/>
          <p14:tracePt t="27205" x="2741613" y="3741738"/>
          <p14:tracePt t="27215" x="2714625" y="3741738"/>
          <p14:tracePt t="27225" x="2679700" y="3741738"/>
          <p14:tracePt t="27240" x="2616200" y="3741738"/>
          <p14:tracePt t="27256" x="2419350" y="3741738"/>
          <p14:tracePt t="27273" x="2322513" y="3751263"/>
          <p14:tracePt t="27290" x="2000250" y="3776663"/>
          <p14:tracePt t="27306" x="1608138" y="3840163"/>
          <p14:tracePt t="27323" x="1347788" y="3875088"/>
          <p14:tracePt t="27339" x="1027113" y="3973513"/>
          <p14:tracePt t="27358" x="803275" y="4017963"/>
          <p14:tracePt t="27373" x="731838" y="4027488"/>
          <p14:tracePt t="27390" x="687388" y="4027488"/>
          <p14:tracePt t="27459" x="687388" y="4037013"/>
          <p14:tracePt t="27560" x="696913" y="4037013"/>
          <p14:tracePt t="27591" x="704850" y="4037013"/>
          <p14:tracePt t="27621" x="714375" y="4037013"/>
          <p14:tracePt t="27641" x="731838" y="4037013"/>
          <p14:tracePt t="27651" x="768350" y="4037013"/>
          <p14:tracePt t="27662" x="803275" y="4037013"/>
          <p14:tracePt t="27673" x="857250" y="4037013"/>
          <p14:tracePt t="27690" x="982663" y="4037013"/>
          <p14:tracePt t="27706" x="1223963" y="4062413"/>
          <p14:tracePt t="27723" x="1446213" y="4125913"/>
          <p14:tracePt t="27740" x="1527175" y="4143375"/>
          <p14:tracePt t="27756" x="1571625" y="4143375"/>
          <p14:tracePt t="27815" x="1562100" y="4143375"/>
          <p14:tracePt t="27906" x="1554163" y="4143375"/>
          <p14:tracePt t="28200" x="1616075" y="4143375"/>
          <p14:tracePt t="28209" x="1714500" y="4143375"/>
          <p14:tracePt t="28223" x="1884363" y="4143375"/>
          <p14:tracePt t="28241" x="2366963" y="4214813"/>
          <p14:tracePt t="28256" x="2616200" y="4232275"/>
          <p14:tracePt t="28273" x="2955925" y="4232275"/>
          <p14:tracePt t="28292" x="3098800" y="4232275"/>
          <p14:tracePt t="28306" x="3125788" y="4232275"/>
          <p14:tracePt t="28515" x="3133725" y="4232275"/>
          <p14:tracePt t="28566" x="3133725" y="4224338"/>
          <p14:tracePt t="28596" x="3133725" y="4214813"/>
          <p14:tracePt t="28606" x="3108325" y="4170363"/>
          <p14:tracePt t="28616" x="2990850" y="4027488"/>
          <p14:tracePt t="28626" x="2795588" y="3822700"/>
          <p14:tracePt t="28640" x="2554288" y="3670300"/>
          <p14:tracePt t="28657" x="2347913" y="3536950"/>
          <p14:tracePt t="28673" x="2312988" y="3509963"/>
          <p14:tracePt t="28690" x="2295525" y="3509963"/>
          <p14:tracePt t="28708" x="2286000" y="3490913"/>
          <p14:tracePt t="28789" x="2295525" y="3490913"/>
          <p14:tracePt t="28798" x="2295525" y="3482975"/>
          <p14:tracePt t="29083" x="2295525" y="3473450"/>
          <p14:tracePt t="29093" x="2286000" y="3473450"/>
          <p14:tracePt t="29107" x="2259013" y="3446463"/>
          <p14:tracePt t="29124" x="2170113" y="3303588"/>
          <p14:tracePt t="29140" x="1973263" y="2857500"/>
          <p14:tracePt t="29157" x="1776413" y="2446338"/>
          <p14:tracePt t="29175" x="1679575" y="2339975"/>
          <p14:tracePt t="29190" x="1670050" y="2339975"/>
          <p14:tracePt t="29207" x="1625600" y="2251075"/>
          <p14:tracePt t="29267" x="1633538" y="2251075"/>
          <p14:tracePt t="29286" x="1643063" y="2251075"/>
          <p14:tracePt t="29296" x="1670050" y="2259013"/>
          <p14:tracePt t="29307" x="1724025" y="2276475"/>
          <p14:tracePt t="29323" x="1768475" y="2276475"/>
          <p14:tracePt t="29340" x="1893888" y="2303463"/>
          <p14:tracePt t="29357" x="1982788" y="2347913"/>
          <p14:tracePt t="29373" x="2017713" y="2366963"/>
          <p14:tracePt t="29390" x="2062163" y="2384425"/>
          <p14:tracePt t="29408" x="2098675" y="2419350"/>
          <p14:tracePt t="29423" x="2125663" y="2438400"/>
          <p14:tracePt t="29440" x="2241550" y="2589213"/>
          <p14:tracePt t="29459" x="2428875" y="2759075"/>
          <p14:tracePt t="29473" x="2490788" y="2822575"/>
          <p14:tracePt t="29490" x="2581275" y="2911475"/>
          <p14:tracePt t="29507" x="2616200" y="2928938"/>
          <p14:tracePt t="29523" x="2705100" y="3036888"/>
          <p14:tracePt t="29540" x="2867025" y="3268663"/>
          <p14:tracePt t="29557" x="2946400" y="3340100"/>
          <p14:tracePt t="29573" x="3098800" y="3509963"/>
          <p14:tracePt t="29591" x="3268663" y="3687763"/>
          <p14:tracePt t="29607" x="3384550" y="3768725"/>
          <p14:tracePt t="29623" x="3562350" y="3840163"/>
          <p14:tracePt t="29643" x="3679825" y="3919538"/>
          <p14:tracePt t="29657" x="3724275" y="3919538"/>
          <p14:tracePt t="29673" x="3776663" y="3929063"/>
          <p14:tracePt t="30707" x="3705225" y="3946525"/>
          <p14:tracePt t="30718" x="3625850" y="3965575"/>
          <p14:tracePt t="30729" x="3536950" y="3983038"/>
          <p14:tracePt t="30740" x="3384550" y="4010025"/>
          <p14:tracePt t="30759" x="3116263" y="4017963"/>
          <p14:tracePt t="30774" x="3017838" y="4017963"/>
          <p14:tracePt t="30790" x="2982913" y="4017963"/>
          <p14:tracePt t="30850" x="2982913" y="4027488"/>
          <p14:tracePt t="30860" x="3009900" y="4027488"/>
          <p14:tracePt t="34871" x="3054350" y="4027488"/>
          <p14:tracePt t="34880" x="3179763" y="4027488"/>
          <p14:tracePt t="34892" x="3375025" y="4027488"/>
          <p14:tracePt t="34908" x="3813175" y="4027488"/>
          <p14:tracePt t="34925" x="4732338" y="3894138"/>
          <p14:tracePt t="34942" x="5500688" y="3813175"/>
          <p14:tracePt t="34958" x="5803900" y="3795713"/>
          <p14:tracePt t="34962" x="6089650" y="3795713"/>
          <p14:tracePt t="34975" x="6357938" y="3795713"/>
          <p14:tracePt t="34992" x="6724650" y="3795713"/>
          <p14:tracePt t="35008" x="6875463" y="3795713"/>
          <p14:tracePt t="35025" x="7072313" y="3795713"/>
          <p14:tracePt t="35044" x="7180263" y="3795713"/>
          <p14:tracePt t="35058" x="7197725" y="3795713"/>
          <p14:tracePt t="35135" x="7188200" y="3795713"/>
          <p14:tracePt t="35145" x="7180263" y="3795713"/>
          <p14:tracePt t="35155" x="7126288" y="3776663"/>
          <p14:tracePt t="35165" x="7062788" y="3768725"/>
          <p14:tracePt t="35176" x="6991350" y="3751263"/>
          <p14:tracePt t="35192" x="6911975" y="3732213"/>
          <p14:tracePt t="35208" x="6751638" y="3687763"/>
          <p14:tracePt t="35226" x="6419850" y="3679825"/>
          <p14:tracePt t="35242" x="6126163" y="3643313"/>
          <p14:tracePt t="35258" x="5456238" y="3598863"/>
          <p14:tracePt t="35277" x="5018088" y="3544888"/>
          <p14:tracePt t="35292" x="4884738" y="3527425"/>
          <p14:tracePt t="35308" x="4732338" y="3500438"/>
          <p14:tracePt t="35328" x="4697413" y="3473450"/>
          <p14:tracePt t="35342" x="4660900" y="3402013"/>
          <p14:tracePt t="35674" x="4768850" y="3375025"/>
          <p14:tracePt t="35683" x="4813300" y="3348038"/>
          <p14:tracePt t="35695" x="4840288" y="3330575"/>
          <p14:tracePt t="35708" x="4875213" y="3313113"/>
          <p14:tracePt t="35725" x="4875213" y="3295650"/>
          <p14:tracePt t="35744" x="4867275" y="3295650"/>
          <p14:tracePt t="35759" x="4768850" y="3286125"/>
          <p14:tracePt t="35775" x="4259263" y="3179763"/>
          <p14:tracePt t="35792" x="3857625" y="3108325"/>
          <p14:tracePt t="35808" x="3348038" y="2982913"/>
          <p14:tracePt t="35825" x="3054350" y="2894013"/>
          <p14:tracePt t="35842" x="3000375" y="2867025"/>
          <p14:tracePt t="35858" x="2928938" y="2803525"/>
          <p14:tracePt t="36119" x="2759075" y="2679700"/>
          <p14:tracePt t="36129" x="2455863" y="2517775"/>
          <p14:tracePt t="36142" x="2044700" y="2401888"/>
          <p14:tracePt t="36159" x="1670050" y="2214563"/>
          <p14:tracePt t="36175" x="1081088" y="2009775"/>
          <p14:tracePt t="36192" x="866775" y="1982788"/>
          <p14:tracePt t="36211" x="741363" y="1982788"/>
          <p14:tracePt t="36225" x="723900" y="1982788"/>
          <p14:tracePt t="36282" x="723900" y="1990725"/>
          <p14:tracePt t="36302" x="758825" y="2027238"/>
          <p14:tracePt t="36312" x="857250" y="2071688"/>
          <p14:tracePt t="36322" x="955675" y="2116138"/>
          <p14:tracePt t="36332" x="1125538" y="2214563"/>
          <p14:tracePt t="36344" x="1339850" y="2268538"/>
          <p14:tracePt t="36359" x="1562100" y="2339975"/>
          <p14:tracePt t="36375" x="2000250" y="2554288"/>
          <p14:tracePt t="36394" x="2366963" y="2813050"/>
          <p14:tracePt t="36409" x="2455863" y="2857500"/>
          <p14:tracePt t="36425" x="2616200" y="2990850"/>
          <p14:tracePt t="36442" x="2633663" y="3027363"/>
          <p14:tracePt t="36458" x="2660650" y="3044825"/>
          <p14:tracePt t="36741" x="2741613" y="3036888"/>
          <p14:tracePt t="36749" x="2919413" y="2965450"/>
          <p14:tracePt t="36760" x="3251200" y="2911475"/>
          <p14:tracePt t="36775" x="3589338" y="2901950"/>
          <p14:tracePt t="36792" x="4125913" y="2901950"/>
          <p14:tracePt t="36809" x="4384675" y="2874963"/>
          <p14:tracePt t="36825" x="4473575" y="2874963"/>
          <p14:tracePt t="36843" x="4633913" y="2874963"/>
          <p14:tracePt t="36859" x="4697413" y="2874963"/>
          <p14:tracePt t="37297" x="4697413" y="2884488"/>
          <p14:tracePt t="37307" x="4687888" y="2911475"/>
          <p14:tracePt t="37318" x="4670425" y="2919413"/>
          <p14:tracePt t="37328" x="4660900" y="2946400"/>
          <p14:tracePt t="37342" x="4643438" y="2973388"/>
          <p14:tracePt t="37359" x="4608513" y="3000375"/>
          <p14:tracePt t="37375" x="4572000" y="3017838"/>
          <p14:tracePt t="37392" x="4510088" y="3081338"/>
          <p14:tracePt t="37409" x="4456113" y="3133725"/>
          <p14:tracePt t="37426" x="4456113" y="3152775"/>
          <p14:tracePt t="37442" x="4446588" y="3214688"/>
          <p14:tracePt t="37755" x="4518025" y="3214688"/>
          <p14:tracePt t="37765" x="4616450" y="3197225"/>
          <p14:tracePt t="37775" x="4724400" y="3187700"/>
          <p14:tracePt t="37793" x="4830763" y="3179763"/>
          <p14:tracePt t="37809" x="5081588" y="3179763"/>
          <p14:tracePt t="37825" x="5241925" y="3152775"/>
          <p14:tracePt t="37842" x="5276850" y="3160713"/>
          <p14:tracePt t="37859" x="5322888" y="3170238"/>
          <p14:tracePt t="37875" x="5357813" y="3170238"/>
          <p14:tracePt t="38110" x="5429250" y="3170238"/>
          <p14:tracePt t="38120" x="5537200" y="3170238"/>
          <p14:tracePt t="38130" x="5732463" y="3170238"/>
          <p14:tracePt t="38142" x="6027738" y="3170238"/>
          <p14:tracePt t="38160" x="6680200" y="3251200"/>
          <p14:tracePt t="38176" x="6867525" y="3286125"/>
          <p14:tracePt t="38193" x="7161213" y="3384550"/>
          <p14:tracePt t="38211" x="7304088" y="3394075"/>
          <p14:tracePt t="38226" x="7358063" y="3384550"/>
          <p14:tracePt t="38456" x="7296150" y="3384550"/>
          <p14:tracePt t="38465" x="7259638" y="3367088"/>
          <p14:tracePt t="38476" x="7215188" y="3340100"/>
          <p14:tracePt t="38493" x="7153275" y="3276600"/>
          <p14:tracePt t="38509" x="7000875" y="3000375"/>
          <p14:tracePt t="38526" x="6983413" y="2776538"/>
          <p14:tracePt t="38542" x="6983413" y="2759075"/>
          <p14:tracePt t="38559" x="7072313" y="2660650"/>
          <p14:tracePt t="38576" x="7224713" y="2571750"/>
          <p14:tracePt t="38592" x="7286625" y="2536825"/>
          <p14:tracePt t="38609" x="7358063" y="2500313"/>
          <p14:tracePt t="39998" x="7358063" y="2517775"/>
          <p14:tracePt t="40008" x="7358063" y="2544763"/>
          <p14:tracePt t="40019" x="7358063" y="2589213"/>
          <p14:tracePt t="40029" x="7358063" y="2608263"/>
          <p14:tracePt t="40043" x="7358063" y="2625725"/>
          <p14:tracePt t="40059" x="7348538" y="2652713"/>
          <p14:tracePt t="40076" x="7340600" y="2679700"/>
          <p14:tracePt t="40093" x="7331075" y="2741613"/>
          <p14:tracePt t="40109" x="7304088" y="2911475"/>
          <p14:tracePt t="40127" x="7296150" y="2955925"/>
          <p14:tracePt t="40143" x="7277100" y="3116263"/>
          <p14:tracePt t="40160" x="7277100" y="3259138"/>
          <p14:tracePt t="40176" x="7277100" y="3295650"/>
          <p14:tracePt t="40193" x="7269163" y="3367088"/>
          <p14:tracePt t="40678" x="7269163" y="3402013"/>
          <p14:tracePt t="40688" x="7259638" y="3419475"/>
          <p14:tracePt t="40699" x="7251700" y="3455988"/>
          <p14:tracePt t="40710" x="7242175" y="3482975"/>
          <p14:tracePt t="40726" x="7242175" y="3544888"/>
          <p14:tracePt t="40743" x="7242175" y="3652838"/>
          <p14:tracePt t="40759" x="7232650" y="3741738"/>
          <p14:tracePt t="40776" x="7232650" y="3768725"/>
          <p14:tracePt t="40793" x="7232650" y="3840163"/>
          <p14:tracePt t="40810" x="7232650" y="3884613"/>
          <p14:tracePt t="40826" x="7232650" y="3919538"/>
          <p14:tracePt t="40843" x="7232650" y="3929063"/>
          <p14:tracePt t="40871" x="7232650" y="3938588"/>
          <p14:tracePt t="40880" x="7232650" y="3965575"/>
          <p14:tracePt t="41307" x="7232650" y="3990975"/>
          <p14:tracePt t="41318" x="7232650" y="4027488"/>
          <p14:tracePt t="41329" x="7232650" y="4071938"/>
          <p14:tracePt t="41344" x="7232650" y="4133850"/>
          <p14:tracePt t="41360" x="7224713" y="4384675"/>
          <p14:tracePt t="41379" x="7224713" y="4537075"/>
          <p14:tracePt t="41393" x="7224713" y="4562475"/>
          <p14:tracePt t="41410" x="7215188" y="4598988"/>
          <p14:tracePt t="41470" x="7215188" y="4643438"/>
          <p14:tracePt t="41480" x="7215188" y="4705350"/>
          <p14:tracePt t="41490" x="7215188" y="4741863"/>
          <p14:tracePt t="41501" x="7215188" y="4768850"/>
          <p14:tracePt t="41511" x="7215188" y="4786313"/>
          <p14:tracePt t="41526" x="7215188" y="4813300"/>
          <p14:tracePt t="41785" x="7205663" y="4830763"/>
          <p14:tracePt t="41795" x="7188200" y="4875213"/>
          <p14:tracePt t="41805" x="7180263" y="4894263"/>
          <p14:tracePt t="41815" x="7170738" y="4911725"/>
          <p14:tracePt t="41827" x="7161213" y="4919663"/>
          <p14:tracePt t="41843" x="7161213" y="4938713"/>
          <p14:tracePt t="42253" x="7161213" y="4911725"/>
          <p14:tracePt t="42262" x="7099300" y="4751388"/>
          <p14:tracePt t="42272" x="7099300" y="4652963"/>
          <p14:tracePt t="42282" x="7089775" y="4438650"/>
          <p14:tracePt t="42293" x="7089775" y="4340225"/>
          <p14:tracePt t="42310" x="7099300" y="4259263"/>
          <p14:tracePt t="42327" x="7143750" y="4205288"/>
          <p14:tracePt t="42344" x="7161213" y="4170363"/>
          <p14:tracePt t="42360" x="7170738" y="4160838"/>
          <p14:tracePt t="42377" x="7188200" y="4152900"/>
          <p14:tracePt t="42414" x="7188200" y="4143375"/>
          <p14:tracePt t="42454" x="7180263" y="4143375"/>
          <p14:tracePt t="42465" x="7170738" y="4143375"/>
          <p14:tracePt t="42477" x="7161213" y="4143375"/>
          <p14:tracePt t="42495" x="7062788" y="4089400"/>
          <p14:tracePt t="42510" x="7027863" y="4081463"/>
          <p14:tracePt t="42527" x="6867525" y="4062413"/>
          <p14:tracePt t="42543" x="6759575" y="4044950"/>
          <p14:tracePt t="42560" x="6608763" y="4017963"/>
          <p14:tracePt t="42577" x="6456363" y="4000500"/>
          <p14:tracePt t="42594" x="6411913" y="3990975"/>
          <p14:tracePt t="42610" x="6394450" y="3990975"/>
          <p14:tracePt t="42954" x="6348413" y="3990975"/>
          <p14:tracePt t="42962" x="6296025" y="3990975"/>
          <p14:tracePt t="42973" x="6224588" y="3990975"/>
          <p14:tracePt t="42983" x="6153150" y="3990975"/>
          <p14:tracePt t="42994" x="6072188" y="3983038"/>
          <p14:tracePt t="43011" x="6018213" y="3973513"/>
          <p14:tracePt t="43027" x="5840413" y="3911600"/>
          <p14:tracePt t="43044" x="5751513" y="3830638"/>
          <p14:tracePt t="43077" x="5759450" y="3751263"/>
          <p14:tracePt t="43095" x="5840413" y="3527425"/>
          <p14:tracePt t="43110" x="5894388" y="3394075"/>
          <p14:tracePt t="43127" x="6099175" y="3116263"/>
          <p14:tracePt t="43144" x="6134100" y="3062288"/>
          <p14:tracePt t="43160" x="6330950" y="2990850"/>
          <p14:tracePt t="43177" x="6599238" y="2982913"/>
          <p14:tracePt t="43541" x="6599238" y="2965450"/>
          <p14:tracePt t="43551" x="6599238" y="2938463"/>
          <p14:tracePt t="43562" x="6616700" y="2874963"/>
          <p14:tracePt t="43866" x="6705600" y="2857500"/>
          <p14:tracePt t="43876" x="6786563" y="2830513"/>
          <p14:tracePt t="43886" x="6902450" y="2795588"/>
          <p14:tracePt t="43897" x="7000875" y="2751138"/>
          <p14:tracePt t="43910" x="7099300" y="2705100"/>
          <p14:tracePt t="43927" x="7215188" y="2660650"/>
          <p14:tracePt t="43999" x="7205663" y="2660650"/>
          <p14:tracePt t="44008" x="7197725" y="2660650"/>
          <p14:tracePt t="44019" x="7143750" y="2660650"/>
          <p14:tracePt t="44030" x="7081838" y="2660650"/>
          <p14:tracePt t="44044" x="6965950" y="2643188"/>
          <p14:tracePt t="44060" x="6653213" y="2589213"/>
          <p14:tracePt t="44079" x="6375400" y="2589213"/>
          <p14:tracePt t="44094" x="6303963" y="2581275"/>
          <p14:tracePt t="44110" x="6276975" y="2581275"/>
          <p14:tracePt t="44151" x="6276975" y="2562225"/>
          <p14:tracePt t="44161" x="6286500" y="2554288"/>
          <p14:tracePt t="44178" x="6348413" y="2517775"/>
          <p14:tracePt t="44194" x="6491288" y="2419350"/>
          <p14:tracePt t="44212" x="6661150" y="2347913"/>
          <p14:tracePt t="44227" x="6777038" y="2312988"/>
          <p14:tracePt t="44244" x="6938963" y="2259013"/>
          <p14:tracePt t="44546" x="6902450" y="2259013"/>
          <p14:tracePt t="44557" x="6867525" y="2268538"/>
          <p14:tracePt t="44567" x="6813550" y="2268538"/>
          <p14:tracePt t="44578" x="6769100" y="2286000"/>
          <p14:tracePt t="44594" x="6724650" y="2295525"/>
          <p14:tracePt t="44611" x="6626225" y="2303463"/>
          <p14:tracePt t="44628" x="6581775" y="2303463"/>
          <p14:tracePt t="44644" x="6562725" y="2312988"/>
          <p14:tracePt t="44661" x="6545263" y="2322513"/>
          <p14:tracePt t="44678" x="6537325" y="2322513"/>
          <p14:tracePt t="44694" x="6518275" y="2322513"/>
          <p14:tracePt t="44711" x="6510338" y="2322513"/>
          <p14:tracePt t="44729" x="6491288" y="2322513"/>
          <p14:tracePt t="45156" x="6500813" y="2322513"/>
          <p14:tracePt t="45165" x="6518275" y="2322513"/>
          <p14:tracePt t="45178" x="6545263" y="2322513"/>
          <p14:tracePt t="45197" x="6608763" y="2322513"/>
          <p14:tracePt t="45211" x="6626225" y="2322513"/>
          <p14:tracePt t="45227" x="6653213" y="2322513"/>
          <p14:tracePt t="45288" x="6670675" y="2322513"/>
          <p14:tracePt t="45298" x="6705600" y="2322513"/>
          <p14:tracePt t="45308" x="6724650" y="2322513"/>
          <p14:tracePt t="45318" x="6742113" y="2322513"/>
          <p14:tracePt t="45329" x="6777038" y="2322513"/>
          <p14:tracePt t="45345" x="6823075" y="2322513"/>
          <p14:tracePt t="45361" x="6884988" y="2339975"/>
          <p14:tracePt t="45379" x="6956425" y="2347913"/>
          <p14:tracePt t="45395" x="7010400" y="2347913"/>
          <p14:tracePt t="45411" x="7116763" y="2357438"/>
          <p14:tracePt t="45430" x="7197725" y="2366963"/>
          <p14:tracePt t="45444" x="7224713" y="2366963"/>
          <p14:tracePt t="45461" x="7277100" y="2366963"/>
          <p14:tracePt t="45478" x="7304088" y="2384425"/>
          <p14:tracePt t="45494" x="7340600" y="2393950"/>
          <p14:tracePt t="45511" x="7375525" y="2393950"/>
          <p14:tracePt t="45527" x="7385050" y="2411413"/>
          <p14:tracePt t="45545" x="7412038" y="2428875"/>
          <p14:tracePt t="45562" x="7429500" y="2465388"/>
          <p14:tracePt t="45578" x="7429500" y="2482850"/>
          <p14:tracePt t="45594" x="7439025" y="2482850"/>
          <p14:tracePt t="45634" x="7446963" y="2482850"/>
          <p14:tracePt t="45643" x="7446963" y="2490788"/>
          <p14:tracePt t="45654" x="7456488" y="2500313"/>
          <p14:tracePt t="45663" x="7473950" y="2517775"/>
          <p14:tracePt t="45678" x="7483475" y="2527300"/>
          <p14:tracePt t="45695" x="7500938" y="2581275"/>
          <p14:tracePt t="45711" x="7527925" y="2598738"/>
          <p14:tracePt t="45728" x="7545388" y="2598738"/>
          <p14:tracePt t="45744" x="7572375" y="2598738"/>
          <p14:tracePt t="46011" x="7491413" y="2598738"/>
          <p14:tracePt t="46018" x="7439025" y="2598738"/>
          <p14:tracePt t="46030" x="7367588" y="2581275"/>
          <p14:tracePt t="46044" x="7259638" y="2571750"/>
          <p14:tracePt t="46061" x="7000875" y="2509838"/>
          <p14:tracePt t="46080" x="6777038" y="2393950"/>
          <p14:tracePt t="46094" x="6680200" y="2347913"/>
          <p14:tracePt t="46111" x="6554788" y="2268538"/>
          <p14:tracePt t="46128" x="6537325" y="2251075"/>
          <p14:tracePt t="46144" x="6527800" y="2241550"/>
          <p14:tracePt t="46334" x="6545263" y="2241550"/>
          <p14:tracePt t="46344" x="6581775" y="2241550"/>
          <p14:tracePt t="46354" x="6634163" y="2241550"/>
          <p14:tracePt t="46364" x="6697663" y="2241550"/>
          <p14:tracePt t="46378" x="6751638" y="2268538"/>
          <p14:tracePt t="46395" x="6875463" y="2322513"/>
          <p14:tracePt t="46411" x="6938963" y="2366963"/>
          <p14:tracePt t="46428" x="7045325" y="2455863"/>
          <p14:tracePt t="46445" x="7134225" y="2544763"/>
          <p14:tracePt t="46461" x="7170738" y="2554288"/>
          <p14:tracePt t="46478" x="7224713" y="2589213"/>
          <p14:tracePt t="46497" x="7269163" y="2608263"/>
          <p14:tracePt t="46511" x="7286625" y="2608263"/>
          <p14:tracePt t="46528" x="7348538" y="2625725"/>
          <p14:tracePt t="46546" x="7419975" y="2625725"/>
          <p14:tracePt t="46561" x="7446963" y="2633663"/>
          <p14:tracePt t="46578" x="7473950" y="2652713"/>
          <p14:tracePt t="46594" x="7491413" y="2652713"/>
          <p14:tracePt t="46821" x="7518400" y="2652713"/>
          <p14:tracePt t="46831" x="7572375" y="2652713"/>
          <p14:tracePt t="46841" x="7626350" y="2652713"/>
          <p14:tracePt t="46851" x="7705725" y="2670175"/>
          <p14:tracePt t="46862" x="7777163" y="2679700"/>
          <p14:tracePt t="46878" x="7848600" y="2697163"/>
          <p14:tracePt t="46895" x="7929563" y="2705100"/>
          <p14:tracePt t="46944" x="7885113" y="2724150"/>
          <p14:tracePt t="46952" x="7804150" y="2751138"/>
          <p14:tracePt t="46964" x="7697788" y="2751138"/>
          <p14:tracePt t="46978" x="7554913" y="2759075"/>
          <p14:tracePt t="46995" x="7259638" y="2759075"/>
          <p14:tracePt t="47011" x="7161213" y="2741613"/>
          <p14:tracePt t="47028" x="7027863" y="2705100"/>
          <p14:tracePt t="47045" x="6983413" y="2687638"/>
          <p14:tracePt t="47370" x="6965950" y="2724150"/>
          <p14:tracePt t="47380" x="6919913" y="2795588"/>
          <p14:tracePt t="47389" x="6894513" y="2911475"/>
          <p14:tracePt t="47399" x="6867525" y="3017838"/>
          <p14:tracePt t="47412" x="6867525" y="3143250"/>
          <p14:tracePt t="47430" x="6867525" y="3357563"/>
          <p14:tracePt t="47445" x="6894513" y="3429000"/>
          <p14:tracePt t="47462" x="7037388" y="3544888"/>
          <p14:tracePt t="47747" x="6938963" y="3562350"/>
          <p14:tracePt t="47755" x="6875463" y="3581400"/>
          <p14:tracePt t="47765" x="6813550" y="3616325"/>
          <p14:tracePt t="47778" x="6751638" y="3670300"/>
          <p14:tracePt t="47795" x="6661150" y="3759200"/>
          <p14:tracePt t="47812" x="6608763" y="3822700"/>
          <p14:tracePt t="47828" x="6545263" y="3875088"/>
          <p14:tracePt t="47845" x="6527800" y="3884613"/>
          <p14:tracePt t="48123" x="6375400" y="3884613"/>
          <p14:tracePt t="48130" x="6357938" y="3884613"/>
          <p14:tracePt t="48145" x="6330950" y="3875088"/>
          <p14:tracePt t="48162" x="6286500" y="3848100"/>
          <p14:tracePt t="48178" x="6224588" y="3795713"/>
          <p14:tracePt t="48195" x="6089650" y="3589338"/>
          <p14:tracePt t="48212" x="6045200" y="3465513"/>
          <p14:tracePt t="48245" x="6062663" y="3411538"/>
          <p14:tracePt t="48263" x="6197600" y="3286125"/>
          <p14:tracePt t="48279" x="6323013" y="3214688"/>
          <p14:tracePt t="48295" x="6688138" y="3044825"/>
          <p14:tracePt t="48628" x="6697663" y="3044825"/>
          <p14:tracePt t="48638" x="6759575" y="3071813"/>
          <p14:tracePt t="48648" x="6840538" y="3089275"/>
          <p14:tracePt t="48662" x="6929438" y="3125788"/>
          <p14:tracePt t="48679" x="7180263" y="3197225"/>
          <p14:tracePt t="48695" x="7348538" y="3232150"/>
          <p14:tracePt t="48712" x="7537450" y="3251200"/>
          <p14:tracePt t="48730" x="7608888" y="3251200"/>
          <p14:tracePt t="48745" x="7643813" y="3251200"/>
          <p14:tracePt t="49006" x="7473950" y="3268663"/>
          <p14:tracePt t="49014" x="7313613" y="3268663"/>
          <p14:tracePt t="49028" x="7197725" y="3268663"/>
          <p14:tracePt t="49045" x="6946900" y="3268663"/>
          <p14:tracePt t="49062" x="6848475" y="3268663"/>
          <p14:tracePt t="49079" x="6759575" y="3268663"/>
          <p14:tracePt t="49126" x="6769100" y="3241675"/>
          <p14:tracePt t="49410" x="6804025" y="3241675"/>
          <p14:tracePt t="49420" x="6848475" y="3259138"/>
          <p14:tracePt t="49432" x="6911975" y="3268663"/>
          <p14:tracePt t="49445" x="6983413" y="3286125"/>
          <p14:tracePt t="49462" x="7188200" y="3322638"/>
          <p14:tracePt t="49479" x="7269163" y="3330575"/>
          <p14:tracePt t="49495" x="7446963" y="3348038"/>
          <p14:tracePt t="49512" x="7545388" y="3357563"/>
          <p14:tracePt t="49529" x="7589838" y="3357563"/>
          <p14:tracePt t="49776" x="7429500" y="3357563"/>
          <p14:tracePt t="49785" x="7296150" y="3375025"/>
          <p14:tracePt t="49797" x="7134225" y="3384550"/>
          <p14:tracePt t="49812" x="7010400" y="3394075"/>
          <p14:tracePt t="49829" x="6796088" y="3402013"/>
          <p14:tracePt t="49846" x="6653213" y="3402013"/>
          <p14:tracePt t="49863" x="6626225" y="3402013"/>
          <p14:tracePt t="50192" x="6661150" y="3402013"/>
          <p14:tracePt t="50202" x="6715125" y="3402013"/>
          <p14:tracePt t="50213" x="6777038" y="3402013"/>
          <p14:tracePt t="50229" x="6823075" y="3402013"/>
          <p14:tracePt t="50246" x="6946900" y="3411538"/>
          <p14:tracePt t="50263" x="7054850" y="3419475"/>
          <p14:tracePt t="50279" x="7089775" y="3429000"/>
          <p14:tracePt t="50295" x="7161213" y="3429000"/>
          <p14:tracePt t="50314" x="7215188" y="3429000"/>
          <p14:tracePt t="50578" x="7197725" y="3429000"/>
          <p14:tracePt t="50588" x="7143750" y="3429000"/>
          <p14:tracePt t="50598" x="7089775" y="3419475"/>
          <p14:tracePt t="50612" x="7062788" y="3419475"/>
          <p14:tracePt t="50629" x="7045325" y="3419475"/>
          <p14:tracePt t="50679" x="7062788" y="3402013"/>
          <p14:tracePt t="50689" x="7116763" y="3384550"/>
          <p14:tracePt t="50699" x="7180263" y="3375025"/>
          <p14:tracePt t="50712" x="7242175" y="3357563"/>
          <p14:tracePt t="50730" x="7375525" y="3313113"/>
          <p14:tracePt t="50746" x="7456488" y="3286125"/>
          <p14:tracePt t="50762" x="7589838" y="3268663"/>
          <p14:tracePt t="50780" x="7653338" y="3259138"/>
          <p14:tracePt t="50796" x="7670800" y="3259138"/>
          <p14:tracePt t="51056" x="7634288" y="3259138"/>
          <p14:tracePt t="51065" x="7562850" y="3259138"/>
          <p14:tracePt t="51075" x="7483475" y="3259138"/>
          <p14:tracePt t="51085" x="7358063" y="3259138"/>
          <p14:tracePt t="51096" x="7215188" y="3259138"/>
          <p14:tracePt t="51112" x="7099300" y="3251200"/>
          <p14:tracePt t="51129" x="6840538" y="3197225"/>
          <p14:tracePt t="51146" x="6670675" y="3108325"/>
          <p14:tracePt t="51179" x="6670675" y="3098800"/>
          <p14:tracePt t="51207" x="6697663" y="3071813"/>
          <p14:tracePt t="51217" x="6742113" y="3054350"/>
          <p14:tracePt t="51229" x="6831013" y="3036888"/>
          <p14:tracePt t="51248" x="7010400" y="3027363"/>
          <p14:tracePt t="51262" x="7126288" y="3027363"/>
          <p14:tracePt t="51279" x="7439025" y="3054350"/>
          <p14:tracePt t="51296" x="7554913" y="3071813"/>
          <p14:tracePt t="51312" x="7831138" y="3160713"/>
          <p14:tracePt t="51329" x="8001000" y="3224213"/>
          <p14:tracePt t="51346" x="8037513" y="3259138"/>
          <p14:tracePt t="51362" x="8045450" y="3268663"/>
          <p14:tracePt t="51614" x="7966075" y="3303588"/>
          <p14:tracePt t="51623" x="7840663" y="3330575"/>
          <p14:tracePt t="51634" x="7732713" y="3348038"/>
          <p14:tracePt t="51646" x="7581900" y="3384550"/>
          <p14:tracePt t="51664" x="7197725" y="3303588"/>
          <p14:tracePt t="51679" x="7054850" y="3259138"/>
          <p14:tracePt t="51696" x="6742113" y="3098800"/>
          <p14:tracePt t="51714" x="6661150" y="3036888"/>
          <p14:tracePt t="51766" x="6661150" y="3027363"/>
          <p14:tracePt t="51776" x="6724650" y="2990850"/>
          <p14:tracePt t="51785" x="6769100" y="2973388"/>
          <p14:tracePt t="51797" x="6848475" y="2955925"/>
          <p14:tracePt t="51813" x="6929438" y="2946400"/>
          <p14:tracePt t="51829" x="7099300" y="2938463"/>
          <p14:tracePt t="51846" x="7323138" y="2938463"/>
          <p14:tracePt t="51862" x="7419975" y="2973388"/>
          <p14:tracePt t="51879" x="7572375" y="3009900"/>
          <p14:tracePt t="51897" x="7626350" y="3017838"/>
          <p14:tracePt t="51913" x="7626350" y="3027363"/>
          <p14:tracePt t="51929" x="7626350" y="3044825"/>
          <p14:tracePt t="52174" x="7500938" y="3125788"/>
          <p14:tracePt t="52182" x="7385050" y="3224213"/>
          <p14:tracePt t="52196" x="7296150" y="3303588"/>
          <p14:tracePt t="52213" x="7143750" y="3482975"/>
          <p14:tracePt t="52229" x="7099300" y="3527425"/>
          <p14:tracePt t="52246" x="7072313" y="3544888"/>
          <p14:tracePt t="52279" x="7116763" y="3598863"/>
          <p14:tracePt t="52296" x="7304088" y="3786188"/>
          <p14:tracePt t="52560" x="7153275" y="3786188"/>
          <p14:tracePt t="52568" x="7089775" y="3795713"/>
          <p14:tracePt t="52580" x="7054850" y="3795713"/>
          <p14:tracePt t="52598" x="7010400" y="3795713"/>
          <p14:tracePt t="52613" x="6991350" y="3795713"/>
          <p14:tracePt t="52629" x="6973888" y="3786188"/>
          <p14:tracePt t="52663" x="6973888" y="3776663"/>
          <p14:tracePt t="52680" x="7054850" y="3741738"/>
          <p14:tracePt t="52696" x="7108825" y="3741738"/>
          <p14:tracePt t="52713" x="7313613" y="3714750"/>
          <p14:tracePt t="52730" x="7527925" y="3705225"/>
          <p14:tracePt t="52747" x="7705725" y="3705225"/>
          <p14:tracePt t="52763" x="8072438" y="3759200"/>
          <p14:tracePt t="52781" x="8323263" y="3840163"/>
          <p14:tracePt t="52796" x="8385175" y="3867150"/>
          <p14:tracePt t="52813" x="8474075" y="3919538"/>
          <p14:tracePt t="53057" x="7759700" y="3705225"/>
          <p14:tracePt t="53065" x="7554913" y="3670300"/>
          <p14:tracePt t="53080" x="7205663" y="3633788"/>
          <p14:tracePt t="53096" x="6858000" y="3589338"/>
          <p14:tracePt t="53113" x="6670675" y="3554413"/>
          <p14:tracePt t="53130" x="6456363" y="3465513"/>
          <p14:tracePt t="53362" x="6286500" y="3465513"/>
          <p14:tracePt t="53369" x="6072188" y="3465513"/>
          <p14:tracePt t="53381" x="5705475" y="3465513"/>
          <p14:tracePt t="53396" x="5367338" y="3438525"/>
          <p14:tracePt t="53413" x="4438650" y="3268663"/>
          <p14:tracePt t="53430" x="3625850" y="2973388"/>
          <p14:tracePt t="53447" x="3251200" y="2786063"/>
          <p14:tracePt t="53463" x="2687638" y="2490788"/>
          <p14:tracePt t="53482" x="2374900" y="2303463"/>
          <p14:tracePt t="53496" x="2339975" y="2286000"/>
          <p14:tracePt t="53513" x="2347913" y="2268538"/>
          <p14:tracePt t="53530" x="2411413" y="2251075"/>
          <p14:tracePt t="53766" x="2446338" y="2251075"/>
          <p14:tracePt t="53776" x="2536825" y="2268538"/>
          <p14:tracePt t="53786" x="2705100" y="2295525"/>
          <p14:tracePt t="53797" x="2965450" y="2339975"/>
          <p14:tracePt t="53813" x="3303588" y="2438400"/>
          <p14:tracePt t="53830" x="3983038" y="2652713"/>
          <p14:tracePt t="53847" x="4598988" y="2867025"/>
          <p14:tracePt t="53863" x="4795838" y="2938463"/>
          <p14:tracePt t="53880" x="5133975" y="3071813"/>
          <p14:tracePt t="53897" x="5268913" y="3179763"/>
          <p14:tracePt t="54162" x="5330825" y="3160713"/>
          <p14:tracePt t="54172" x="5438775" y="3143250"/>
          <p14:tracePt t="54183" x="5527675" y="3125788"/>
          <p14:tracePt t="54196" x="5616575" y="3125788"/>
          <p14:tracePt t="54213" x="5857875" y="3098800"/>
          <p14:tracePt t="54230" x="5946775" y="3071813"/>
          <p14:tracePt t="54247" x="6054725" y="3036888"/>
          <p14:tracePt t="54263" x="6153150" y="2982913"/>
          <p14:tracePt t="54304" x="6143625" y="2982913"/>
          <p14:tracePt t="54315" x="6134100" y="2990850"/>
          <p14:tracePt t="54330" x="6062663" y="2990850"/>
          <p14:tracePt t="54347" x="5830888" y="2965450"/>
          <p14:tracePt t="54365" x="5384800" y="2813050"/>
          <p14:tracePt t="54380" x="5062538" y="2687638"/>
          <p14:tracePt t="54397" x="4581525" y="2554288"/>
          <p14:tracePt t="54414" x="4419600" y="2500313"/>
          <p14:tracePt t="54430" x="4268788" y="2428875"/>
          <p14:tracePt t="54466" x="4268788" y="2419350"/>
          <p14:tracePt t="54480" x="4276725" y="2419350"/>
          <p14:tracePt t="54498" x="4286250" y="2419350"/>
          <p14:tracePt t="54513" x="4313238" y="2419350"/>
          <p14:tracePt t="54530" x="4438650" y="2393950"/>
          <p14:tracePt t="54548" x="4643438" y="2374900"/>
          <p14:tracePt t="54563" x="4803775" y="2374900"/>
          <p14:tracePt t="54832" x="4813300" y="2374900"/>
          <p14:tracePt t="54842" x="4840288" y="2374900"/>
          <p14:tracePt t="54852" x="4884738" y="2393950"/>
          <p14:tracePt t="54863" x="4946650" y="2419350"/>
          <p14:tracePt t="54882" x="5099050" y="2482850"/>
          <p14:tracePt t="54897" x="5153025" y="2500313"/>
          <p14:tracePt t="54914" x="5180013" y="2527300"/>
          <p14:tracePt t="54965" x="5143500" y="2554288"/>
          <p14:tracePt t="54973" x="5099050" y="2581275"/>
          <p14:tracePt t="54984" x="5018088" y="2608263"/>
          <p14:tracePt t="54997" x="4938713" y="2616200"/>
          <p14:tracePt t="55014" x="4776788" y="2633663"/>
          <p14:tracePt t="55030" x="4714875" y="2633663"/>
          <p14:tracePt t="55047" x="4643438" y="2633663"/>
          <p14:tracePt t="55065" x="4633913" y="2633663"/>
          <p14:tracePt t="55147" x="4633913" y="2616200"/>
          <p14:tracePt t="55157" x="4643438" y="2608263"/>
          <p14:tracePt t="55167" x="4652963" y="2598738"/>
          <p14:tracePt t="55180" x="4670425" y="2598738"/>
          <p14:tracePt t="55197" x="4670425" y="2589213"/>
          <p14:tracePt t="55278" x="4660900" y="2589213"/>
          <p14:tracePt t="55289" x="4652963" y="2598738"/>
          <p14:tracePt t="55300" x="4633913" y="2598738"/>
          <p14:tracePt t="55313" x="4616450" y="2608263"/>
          <p14:tracePt t="55330" x="4598988" y="2616200"/>
          <p14:tracePt t="55735" x="4608513" y="2616200"/>
          <p14:tracePt t="55745" x="4643438" y="2616200"/>
          <p14:tracePt t="55755" x="4670425" y="2608263"/>
          <p14:tracePt t="55766" x="4705350" y="2589213"/>
          <p14:tracePt t="55780" x="4724400" y="2571750"/>
          <p14:tracePt t="55797" x="4741863" y="2517775"/>
          <p14:tracePt t="55830" x="4741863" y="2509838"/>
          <p14:tracePt t="55908" x="4705350" y="2509838"/>
          <p14:tracePt t="55917" x="4679950" y="2509838"/>
          <p14:tracePt t="55931" x="4660900" y="2509838"/>
          <p14:tracePt t="55950" x="4598988" y="2509838"/>
          <p14:tracePt t="55980" x="4562475" y="2509838"/>
          <p14:tracePt t="56013" x="4554538" y="2509838"/>
          <p14:tracePt t="56091" x="4527550" y="2509838"/>
          <p14:tracePt t="56101" x="4518025" y="2509838"/>
          <p14:tracePt t="56121" x="4500563" y="2509838"/>
          <p14:tracePt t="56133" x="4483100" y="2500313"/>
          <p14:tracePt t="56147" x="4465638" y="2500313"/>
          <p14:tracePt t="56164" x="4438650" y="2482850"/>
          <p14:tracePt t="56184" x="4402138" y="2482850"/>
          <p14:tracePt t="56202" x="4384675" y="2482850"/>
          <p14:tracePt t="56213" x="4357688" y="2473325"/>
          <p14:tracePt t="56233" x="4348163" y="2473325"/>
          <p14:tracePt t="56247" x="4322763" y="2465388"/>
          <p14:tracePt t="56264" x="4322763" y="2455863"/>
          <p14:tracePt t="56283" x="4322763" y="2446338"/>
          <p14:tracePt t="56466" x="4286250" y="2446338"/>
          <p14:tracePt t="56476" x="4268788" y="2446338"/>
          <p14:tracePt t="56486" x="4251325" y="2438400"/>
          <p14:tracePt t="56497" x="4224338" y="2428875"/>
          <p14:tracePt t="56514" x="4152900" y="2401888"/>
          <p14:tracePt t="56530" x="4089400" y="2393950"/>
          <p14:tracePt t="56547" x="4071938" y="2393950"/>
          <p14:tracePt t="56629" x="4071938" y="2384425"/>
          <p14:tracePt t="56659" x="4081463" y="2384425"/>
          <p14:tracePt t="56710" x="4089400" y="2384425"/>
          <p14:tracePt t="56771" x="4098925" y="2384425"/>
          <p14:tracePt t="56822" x="4116388" y="2384425"/>
          <p14:tracePt t="56833" x="4125913" y="2384425"/>
          <p14:tracePt t="56841" x="4133850" y="2384425"/>
          <p14:tracePt t="56852" x="4143375" y="2384425"/>
          <p14:tracePt t="56864" x="4170363" y="2384425"/>
          <p14:tracePt t="56882" x="4187825" y="2384425"/>
          <p14:tracePt t="57309" x="4197350" y="2384425"/>
          <p14:tracePt t="57350" x="4214813" y="2384425"/>
          <p14:tracePt t="57359" x="4224338" y="2384425"/>
          <p14:tracePt t="57512" x="4214813" y="2384425"/>
          <p14:tracePt t="57532" x="4205288" y="2384425"/>
          <p14:tracePt t="57542" x="4197350" y="2384425"/>
          <p14:tracePt t="57552" x="4187825" y="2384425"/>
          <p14:tracePt t="57573" x="4170363" y="2384425"/>
          <p14:tracePt t="57583" x="4160838" y="2393950"/>
          <p14:tracePt t="57597" x="4152900" y="2393950"/>
          <p14:tracePt t="57705" x="4160838" y="2393950"/>
          <p14:tracePt t="57726" x="4170363" y="2393950"/>
          <p14:tracePt t="57746" x="4187825" y="2393950"/>
          <p14:tracePt t="57756" x="4205288" y="2393950"/>
          <p14:tracePt t="57767" x="4224338" y="2393950"/>
          <p14:tracePt t="57781" x="4259263" y="2393950"/>
          <p14:tracePt t="57798" x="4303713" y="2393950"/>
          <p14:tracePt t="57816" x="4348163" y="2393950"/>
          <p14:tracePt t="57831" x="4367213" y="2393950"/>
          <p14:tracePt t="57847" x="4402138" y="2393950"/>
          <p14:tracePt t="57864" x="4411663" y="2393950"/>
          <p14:tracePt t="57881" x="4419600" y="2393950"/>
          <p14:tracePt t="57898" x="4429125" y="2393950"/>
          <p14:tracePt t="58020" x="4419600" y="2393950"/>
          <p14:tracePt t="58029" x="4411663" y="2393950"/>
          <p14:tracePt t="58050" x="4402138" y="2393950"/>
          <p14:tracePt t="58071" x="4394200" y="2401888"/>
          <p14:tracePt t="58080" x="4367213" y="2401888"/>
          <p14:tracePt t="58091" x="4340225" y="2401888"/>
          <p14:tracePt t="58102" x="4295775" y="2401888"/>
          <p14:tracePt t="58114" x="4232275" y="2401888"/>
          <p14:tracePt t="58131" x="4125913" y="2411413"/>
          <p14:tracePt t="58148" x="4098925" y="2411413"/>
          <p14:tracePt t="58164" x="4071938" y="2428875"/>
          <p14:tracePt t="58263" x="4071938" y="2419350"/>
          <p14:tracePt t="58283" x="4071938" y="2411413"/>
          <p14:tracePt t="58294" x="4081463" y="2411413"/>
          <p14:tracePt t="58304" x="4089400" y="2411413"/>
          <p14:tracePt t="58325" x="4098925" y="2401888"/>
          <p14:tracePt t="58334" x="4108450" y="2393950"/>
          <p14:tracePt t="58347" x="4125913" y="2393950"/>
          <p14:tracePt t="58365" x="4197350" y="2374900"/>
          <p14:tracePt t="58381" x="4232275" y="2366963"/>
          <p14:tracePt t="58398" x="4276725" y="2357438"/>
          <p14:tracePt t="58416" x="4303713" y="2357438"/>
          <p14:tracePt t="58447" x="4313238" y="2357438"/>
          <p14:tracePt t="58517" x="4303713" y="2357438"/>
          <p14:tracePt t="58528" x="4295775" y="2357438"/>
          <p14:tracePt t="58547" x="4286250" y="2357438"/>
          <p14:tracePt t="58558" x="4276725" y="2357438"/>
          <p14:tracePt t="58568" x="4268788" y="2357438"/>
          <p14:tracePt t="58588" x="4259263" y="2357438"/>
          <p14:tracePt t="58599" x="4251325" y="2357438"/>
          <p14:tracePt t="58721" x="4259263" y="2357438"/>
          <p14:tracePt t="58740" x="4268788" y="2357438"/>
          <p14:tracePt t="58751" x="4276725" y="2357438"/>
          <p14:tracePt t="58762" x="4286250" y="2357438"/>
          <p14:tracePt t="58782" x="4295775" y="2357438"/>
          <p14:tracePt t="58791" x="4303713" y="2357438"/>
          <p14:tracePt t="58801" x="4313238" y="2357438"/>
          <p14:tracePt t="58814" x="4330700" y="2357438"/>
          <p14:tracePt t="58832" x="4367213" y="2357438"/>
          <p14:tracePt t="58848" x="4384675" y="2357438"/>
          <p14:tracePt t="58865" x="4411663" y="2357438"/>
          <p14:tracePt t="58882" x="4429125" y="2357438"/>
          <p14:tracePt t="58898" x="4438650" y="2374900"/>
          <p14:tracePt t="58931" x="4438650" y="2384425"/>
          <p14:tracePt t="58954" x="4438650" y="2393950"/>
          <p14:tracePt t="58974" x="4438650" y="2401888"/>
          <p14:tracePt t="58984" x="4438650" y="2428875"/>
          <p14:tracePt t="58998" x="4429125" y="2446338"/>
          <p14:tracePt t="59015" x="4429125" y="2490788"/>
          <p14:tracePt t="59031" x="4429125" y="2536825"/>
          <p14:tracePt t="59048" x="4446588" y="2643188"/>
          <p14:tracePt t="59065" x="4491038" y="2724150"/>
          <p14:tracePt t="59081" x="4527550" y="2759075"/>
          <p14:tracePt t="59098" x="4679950" y="2847975"/>
          <p14:tracePt t="59116" x="4894263" y="2990850"/>
          <p14:tracePt t="59131" x="4991100" y="3108325"/>
          <p14:tracePt t="59148" x="5160963" y="3205163"/>
          <p14:tracePt t="59164" x="5197475" y="3214688"/>
          <p14:tracePt t="59199" x="5187950" y="3214688"/>
          <p14:tracePt t="59215" x="5180013" y="3224213"/>
          <p14:tracePt t="59231" x="5116513" y="3303588"/>
          <p14:tracePt t="59248" x="5054600" y="3357563"/>
          <p14:tracePt t="59265" x="5027613" y="3367088"/>
          <p14:tracePt t="59281" x="5027613" y="3375025"/>
          <p14:tracePt t="59329" x="5072063" y="3384550"/>
          <p14:tracePt t="59339" x="5153025" y="3394075"/>
          <p14:tracePt t="59350" x="5268913" y="3402013"/>
          <p14:tracePt t="59364" x="5394325" y="3402013"/>
          <p14:tracePt t="59381" x="5822950" y="3384550"/>
          <p14:tracePt t="59398" x="5983288" y="3357563"/>
          <p14:tracePt t="59415" x="6205538" y="3295650"/>
          <p14:tracePt t="59431" x="6232525" y="3286125"/>
          <p14:tracePt t="59482" x="6224588" y="3286125"/>
          <p14:tracePt t="59492" x="6099175" y="3303588"/>
          <p14:tracePt t="59502" x="5991225" y="3313113"/>
          <p14:tracePt t="59514" x="5875338" y="3313113"/>
          <p14:tracePt t="59533" x="5491163" y="3303588"/>
          <p14:tracePt t="59548" x="5268913" y="3276600"/>
          <p14:tracePt t="59565" x="4857750" y="3179763"/>
          <p14:tracePt t="59583" x="4411663" y="3017838"/>
          <p14:tracePt t="59599" x="4197350" y="2901950"/>
          <p14:tracePt t="59615" x="4017963" y="2776538"/>
          <p14:tracePt t="59632" x="3990975" y="2759075"/>
          <p14:tracePt t="59735" x="4010025" y="2741613"/>
          <p14:tracePt t="59745" x="4062413" y="2705100"/>
          <p14:tracePt t="59756" x="4108450" y="2687638"/>
          <p14:tracePt t="59768" x="4170363" y="2660650"/>
          <p14:tracePt t="59781" x="4259263" y="2633663"/>
          <p14:tracePt t="59798" x="4419600" y="2571750"/>
          <p14:tracePt t="59816" x="4608513" y="2571750"/>
          <p14:tracePt t="59831" x="4714875" y="2571750"/>
          <p14:tracePt t="59848" x="4884738" y="2554288"/>
          <p14:tracePt t="59865" x="4911725" y="2554288"/>
          <p14:tracePt t="59881" x="4919663" y="2554288"/>
          <p14:tracePt t="59898" x="4929188" y="2554288"/>
          <p14:tracePt t="59928" x="4929188" y="2544763"/>
          <p14:tracePt t="59999" x="4919663" y="2544763"/>
          <p14:tracePt t="60009" x="4911725" y="2544763"/>
          <p14:tracePt t="60020" x="4894263" y="2544763"/>
          <p14:tracePt t="60031" x="4875213" y="2544763"/>
          <p14:tracePt t="60050" x="4848225" y="2544763"/>
          <p14:tracePt t="60065" x="4822825" y="2544763"/>
          <p14:tracePt t="60081" x="4768850" y="2544763"/>
          <p14:tracePt t="60098" x="4732338" y="2544763"/>
          <p14:tracePt t="60115" x="4687888" y="2544763"/>
          <p14:tracePt t="60182" x="4687888" y="2536825"/>
          <p14:tracePt t="60192" x="4697413" y="2527300"/>
          <p14:tracePt t="60213" x="4724400" y="2517775"/>
          <p14:tracePt t="60222" x="4768850" y="2500313"/>
          <p14:tracePt t="60234" x="4867275" y="2473325"/>
          <p14:tracePt t="60248" x="4946650" y="2455863"/>
          <p14:tracePt t="60265" x="5081588" y="2446338"/>
          <p14:tracePt t="60283" x="5214938" y="2428875"/>
          <p14:tracePt t="60298" x="5276850" y="2428875"/>
          <p14:tracePt t="60315" x="5303838" y="2428875"/>
          <p14:tracePt t="60348" x="5303838" y="2438400"/>
          <p14:tracePt t="60365" x="5303838" y="2455863"/>
          <p14:tracePt t="61066" x="5322888" y="2455863"/>
          <p14:tracePt t="61076" x="5357813" y="2455863"/>
          <p14:tracePt t="61086" x="5438775" y="2455863"/>
          <p14:tracePt t="61098" x="5518150" y="2455863"/>
          <p14:tracePt t="61117" x="5697538" y="2455863"/>
          <p14:tracePt t="61132" x="5830888" y="2473325"/>
          <p14:tracePt t="61148" x="6018213" y="2500313"/>
          <p14:tracePt t="61168" x="6108700" y="2509838"/>
          <p14:tracePt t="61182" x="6126163" y="2517775"/>
          <p14:tracePt t="61199" x="6126163" y="2544763"/>
          <p14:tracePt t="61705" x="6153150" y="2544763"/>
          <p14:tracePt t="61716" x="6188075" y="2544763"/>
          <p14:tracePt t="61726" x="6242050" y="2544763"/>
          <p14:tracePt t="61736" x="6286500" y="2544763"/>
          <p14:tracePt t="61748" x="6340475" y="2544763"/>
          <p14:tracePt t="61766" x="6537325" y="2571750"/>
          <p14:tracePt t="61782" x="6626225" y="2598738"/>
          <p14:tracePt t="61799" x="6742113" y="2652713"/>
          <p14:tracePt t="61817" x="6777038" y="2679700"/>
          <p14:tracePt t="61848" x="6777038" y="2697163"/>
          <p14:tracePt t="62680" x="6732588" y="2724150"/>
          <p14:tracePt t="62690" x="6643688" y="2795588"/>
          <p14:tracePt t="62702" x="6554788" y="2884488"/>
          <p14:tracePt t="62715" x="6483350" y="2946400"/>
          <p14:tracePt t="62732" x="6313488" y="3081338"/>
          <p14:tracePt t="62750" x="6242050" y="3116263"/>
          <p14:tracePt t="62765" x="6089650" y="3197225"/>
          <p14:tracePt t="62782" x="6037263" y="3259138"/>
          <p14:tracePt t="62799" x="6027738" y="3259138"/>
          <p14:tracePt t="62862" x="6072188" y="3322638"/>
          <p14:tracePt t="62872" x="6188075" y="3402013"/>
          <p14:tracePt t="62884" x="6357938" y="3500438"/>
          <p14:tracePt t="62899" x="6473825" y="3536950"/>
          <p14:tracePt t="62916" x="6759575" y="3571875"/>
          <p14:tracePt t="62932" x="6894513" y="3571875"/>
          <p14:tracePt t="63157" x="6965950" y="3562350"/>
          <p14:tracePt t="63168" x="7027863" y="3554413"/>
          <p14:tracePt t="63177" x="7126288" y="3527425"/>
          <p14:tracePt t="63187" x="7251700" y="3482975"/>
          <p14:tracePt t="63199" x="7473950" y="3411538"/>
          <p14:tracePt t="63217" x="7715250" y="3259138"/>
          <p14:tracePt t="63232" x="7840663" y="3170238"/>
          <p14:tracePt t="63249" x="8010525" y="3062288"/>
          <p14:tracePt t="63266" x="8062913" y="3000375"/>
          <p14:tracePt t="63282" x="8072438" y="2990850"/>
          <p14:tracePt t="63329" x="8054975" y="3000375"/>
          <p14:tracePt t="63340" x="8054975" y="3009900"/>
          <p14:tracePt t="63350" x="8037513" y="3009900"/>
          <p14:tracePt t="63366" x="8001000" y="3009900"/>
          <p14:tracePt t="63382" x="7875588" y="3036888"/>
          <p14:tracePt t="63401" x="7769225" y="3062288"/>
          <p14:tracePt t="63416" x="7697788" y="3071813"/>
          <p14:tracePt t="63432" x="7500938" y="3108325"/>
          <p14:tracePt t="63449" x="7402513" y="3108325"/>
          <p14:tracePt t="63466" x="7251700" y="3116263"/>
          <p14:tracePt t="63482" x="7116763" y="3116263"/>
          <p14:tracePt t="63499" x="7089775" y="3116263"/>
          <p14:tracePt t="63516" x="7081838" y="3116263"/>
          <p14:tracePt t="63533" x="7081838" y="3143250"/>
          <p14:tracePt t="63807" x="7108825" y="3125788"/>
          <p14:tracePt t="63817" x="7161213" y="3098800"/>
          <p14:tracePt t="63828" x="7215188" y="3062288"/>
          <p14:tracePt t="63838" x="7304088" y="3027363"/>
          <p14:tracePt t="63849" x="7385050" y="2965450"/>
          <p14:tracePt t="63868" x="7500938" y="2894013"/>
          <p14:tracePt t="63882" x="7537450" y="2840038"/>
          <p14:tracePt t="63899" x="7562850" y="2813050"/>
          <p14:tracePt t="64000" x="7518400" y="2813050"/>
          <p14:tracePt t="64010" x="7483475" y="2813050"/>
          <p14:tracePt t="64020" x="7439025" y="2813050"/>
          <p14:tracePt t="64032" x="7358063" y="2813050"/>
          <p14:tracePt t="64051" x="7251700" y="2822575"/>
          <p14:tracePt t="64066" x="7197725" y="2822575"/>
          <p14:tracePt t="64082" x="7134225" y="2830513"/>
          <p14:tracePt t="64101" x="7081838" y="2830513"/>
          <p14:tracePt t="64116" x="7072313" y="2830513"/>
          <p14:tracePt t="64487" x="7072313" y="2840038"/>
          <p14:tracePt t="64497" x="7072313" y="2857500"/>
          <p14:tracePt t="64508" x="7054850" y="2894013"/>
          <p14:tracePt t="64519" x="7045325" y="2955925"/>
          <p14:tracePt t="64532" x="7037388" y="3027363"/>
          <p14:tracePt t="64549" x="7027863" y="3116263"/>
          <p14:tracePt t="64566" x="7018338" y="3152775"/>
          <p14:tracePt t="64583" x="7010400" y="3224213"/>
          <p14:tracePt t="64599" x="7000875" y="3313113"/>
          <p14:tracePt t="64616" x="6991350" y="3394075"/>
          <p14:tracePt t="64633" x="6991350" y="3482975"/>
          <p14:tracePt t="64680" x="7000875" y="3509963"/>
          <p14:tracePt t="64690" x="7010400" y="3571875"/>
          <p14:tracePt t="65056" x="7010400" y="3598863"/>
          <p14:tracePt t="65066" x="7000875" y="3616325"/>
          <p14:tracePt t="65076" x="6991350" y="3660775"/>
          <p14:tracePt t="65086" x="6991350" y="3687763"/>
          <p14:tracePt t="65099" x="6983413" y="3714750"/>
          <p14:tracePt t="65117" x="6983413" y="3751263"/>
          <p14:tracePt t="65133" x="6983413" y="3768725"/>
          <p14:tracePt t="65150" x="6983413" y="3795713"/>
          <p14:tracePt t="65168" x="6983413" y="3830638"/>
          <p14:tracePt t="65183" x="6983413" y="3848100"/>
          <p14:tracePt t="65199" x="6983413" y="3884613"/>
          <p14:tracePt t="65218" x="6983413" y="3911600"/>
          <p14:tracePt t="65233" x="6983413" y="3919538"/>
          <p14:tracePt t="65249" x="6983413" y="3956050"/>
          <p14:tracePt t="65266" x="6983413" y="3973513"/>
          <p14:tracePt t="65283" x="6983413" y="4010025"/>
          <p14:tracePt t="65299" x="6983413" y="4089400"/>
          <p14:tracePt t="65316" x="6983413" y="4160838"/>
          <p14:tracePt t="65333" x="6983413" y="4232275"/>
          <p14:tracePt t="65350" x="6983413" y="4286250"/>
          <p14:tracePt t="65366" x="6983413" y="4295775"/>
          <p14:tracePt t="65411" x="6983413" y="4330700"/>
          <p14:tracePt t="65421" x="6991350" y="4375150"/>
          <p14:tracePt t="65433" x="7000875" y="4446588"/>
          <p14:tracePt t="65716" x="7000875" y="4456113"/>
          <p14:tracePt t="65726" x="7010400" y="4483100"/>
          <p14:tracePt t="65736" x="7018338" y="4554538"/>
          <p14:tracePt t="65750" x="7018338" y="4589463"/>
          <p14:tracePt t="65767" x="7018338" y="4652963"/>
          <p14:tracePt t="65783" x="7018338" y="4697413"/>
          <p14:tracePt t="65800" x="7018338" y="4724400"/>
          <p14:tracePt t="65816" x="7027863" y="4732338"/>
          <p14:tracePt t="65850" x="7037388" y="4786313"/>
          <p14:tracePt t="65868" x="7045325" y="4857750"/>
          <p14:tracePt t="65883" x="7045325" y="4867275"/>
          <p14:tracePt t="65900" x="7045325" y="4919663"/>
          <p14:tracePt t="65916" x="7045325" y="4973638"/>
          <p14:tracePt t="66226" x="7081838" y="4973638"/>
          <p14:tracePt t="66233" x="7153275" y="4973638"/>
          <p14:tracePt t="66243" x="7242175" y="4973638"/>
          <p14:tracePt t="66254" x="7323138" y="4956175"/>
          <p14:tracePt t="66266" x="7358063" y="4946650"/>
          <p14:tracePt t="66284" x="7429500" y="4946650"/>
          <p14:tracePt t="66300" x="7491413" y="4919663"/>
          <p14:tracePt t="66317" x="7545388" y="4911725"/>
          <p14:tracePt t="66333" x="7554913" y="4911725"/>
          <p14:tracePt t="66395" x="7500938" y="4875213"/>
          <p14:tracePt t="66406" x="7473950" y="4848225"/>
          <p14:tracePt t="66417" x="7419975" y="4795838"/>
          <p14:tracePt t="66433" x="7375525" y="4768850"/>
          <p14:tracePt t="66450" x="7269163" y="4714875"/>
          <p14:tracePt t="66467" x="7099300" y="4652963"/>
          <p14:tracePt t="66483" x="7027863" y="4643438"/>
          <p14:tracePt t="66500" x="6875463" y="4598988"/>
          <p14:tracePt t="66518" x="6796088" y="4589463"/>
          <p14:tracePt t="66550" x="6786563" y="4589463"/>
          <p14:tracePt t="66833" x="6813550" y="4625975"/>
          <p14:tracePt t="66843" x="6858000" y="4670425"/>
          <p14:tracePt t="66852" x="6902450" y="4705350"/>
          <p14:tracePt t="66866" x="6983413" y="4751388"/>
          <p14:tracePt t="66883" x="7126288" y="4803775"/>
          <p14:tracePt t="66900" x="7188200" y="4822825"/>
          <p14:tracePt t="66917" x="7259638" y="4840288"/>
          <p14:tracePt t="66934" x="7286625" y="4857750"/>
          <p14:tracePt t="66950" x="7296150" y="4857750"/>
          <p14:tracePt t="66967" x="7304088" y="4857750"/>
          <p14:tracePt t="67026" x="7296150" y="4857750"/>
          <p14:tracePt t="67036" x="7251700" y="4848225"/>
          <p14:tracePt t="67046" x="7215188" y="4840288"/>
          <p14:tracePt t="67056" x="7116763" y="4822825"/>
          <p14:tracePt t="67067" x="7010400" y="4803775"/>
          <p14:tracePt t="67083" x="6938963" y="4803775"/>
          <p14:tracePt t="67100" x="6769100" y="4813300"/>
          <p14:tracePt t="67117" x="6680200" y="4840288"/>
          <p14:tracePt t="67133" x="6653213" y="4875213"/>
          <p14:tracePt t="67150" x="6626225" y="4911725"/>
          <p14:tracePt t="67167" x="6616700" y="4919663"/>
          <p14:tracePt t="67200" x="6634163" y="4956175"/>
          <p14:tracePt t="67219" x="6796088" y="5108575"/>
          <p14:tracePt t="67233" x="6902450" y="5170488"/>
          <p14:tracePt t="67493" x="6946900" y="5180013"/>
          <p14:tracePt t="67502" x="6973888" y="5180013"/>
          <p14:tracePt t="67513" x="7018338" y="5180013"/>
          <p14:tracePt t="67522" x="7099300" y="5187950"/>
          <p14:tracePt t="67533" x="7205663" y="5187950"/>
          <p14:tracePt t="67550" x="7304088" y="5187950"/>
          <p14:tracePt t="67567" x="7446963" y="5187950"/>
          <p14:tracePt t="67584" x="7572375" y="5180013"/>
          <p14:tracePt t="67600" x="7599363" y="5153025"/>
          <p14:tracePt t="67617" x="7608888" y="5143500"/>
          <p14:tracePt t="67645" x="7589838" y="5143500"/>
          <p14:tracePt t="67654" x="7510463" y="5116513"/>
          <p14:tracePt t="67667" x="7429500" y="5099050"/>
          <p14:tracePt t="67685" x="7126288" y="5054600"/>
          <p14:tracePt t="67700" x="6938963" y="5010150"/>
          <p14:tracePt t="67717" x="6796088" y="4983163"/>
          <p14:tracePt t="67733" x="6777038" y="4983163"/>
          <p14:tracePt t="67767" x="6777038" y="4991100"/>
          <p14:tracePt t="68043" x="6742113" y="5010150"/>
          <p14:tracePt t="68051" x="6643688" y="5010150"/>
          <p14:tracePt t="68060" x="6527800" y="4973638"/>
          <p14:tracePt t="68071" x="6357938" y="4884738"/>
          <p14:tracePt t="68083" x="6010275" y="4705350"/>
          <p14:tracePt t="68102" x="5500688" y="4402138"/>
          <p14:tracePt t="68117" x="5286375" y="4251325"/>
          <p14:tracePt t="68134" x="5037138" y="3946525"/>
          <p14:tracePt t="68153" x="5010150" y="3894138"/>
          <p14:tracePt t="68167" x="5010150" y="3884613"/>
          <p14:tracePt t="68183" x="5037138" y="3687763"/>
          <p14:tracePt t="68200" x="5072063" y="3670300"/>
          <p14:tracePt t="68499" x="4884738" y="3687763"/>
          <p14:tracePt t="68507" x="4803775" y="3724275"/>
          <p14:tracePt t="68519" x="4741863" y="3768725"/>
          <p14:tracePt t="68534" x="4724400" y="3776663"/>
          <p14:tracePt t="68550" x="4714875" y="3795713"/>
          <p14:tracePt t="68579" x="4724400" y="3830638"/>
          <p14:tracePt t="68588" x="4795838" y="3884613"/>
          <p14:tracePt t="68600" x="5010150" y="3990975"/>
          <p14:tracePt t="68915" x="4875213" y="4010025"/>
          <p14:tracePt t="68924" x="4813300" y="4027488"/>
          <p14:tracePt t="68935" x="4776788" y="4044950"/>
          <p14:tracePt t="68951" x="4732338" y="4062413"/>
          <p14:tracePt t="68967" x="4608513" y="4108450"/>
          <p14:tracePt t="68985" x="4465638" y="4108450"/>
          <p14:tracePt t="69001" x="4438650" y="4125913"/>
          <p14:tracePt t="69017" x="4419600" y="4133850"/>
          <p14:tracePt t="69350" x="4438650" y="4133850"/>
          <p14:tracePt t="69361" x="4537075" y="4125913"/>
          <p14:tracePt t="69371" x="4687888" y="4116388"/>
          <p14:tracePt t="69384" x="5037138" y="4081463"/>
          <p14:tracePt t="69401" x="5741988" y="4054475"/>
          <p14:tracePt t="69417" x="6037263" y="4054475"/>
          <p14:tracePt t="69434" x="6554788" y="4071938"/>
          <p14:tracePt t="69453" x="7000875" y="4152900"/>
          <p14:tracePt t="69467" x="7205663" y="4179888"/>
          <p14:tracePt t="69484" x="7473950" y="4232275"/>
          <p14:tracePt t="69502" x="7643813" y="4303713"/>
          <p14:tracePt t="69517" x="7697788" y="4357688"/>
          <p14:tracePt t="69768" x="7653338" y="4384675"/>
          <p14:tracePt t="69776" x="7572375" y="4438650"/>
          <p14:tracePt t="69787" x="7456488" y="4510088"/>
          <p14:tracePt t="69801" x="7340600" y="4589463"/>
          <p14:tracePt t="69817" x="7062788" y="4776788"/>
          <p14:tracePt t="69834" x="6902450" y="4919663"/>
          <p14:tracePt t="69851" x="6705600" y="5089525"/>
          <p14:tracePt t="69868" x="6634163" y="5143500"/>
          <p14:tracePt t="69884" x="6608763" y="5180013"/>
          <p14:tracePt t="70132" x="6616700" y="5180013"/>
          <p14:tracePt t="70142" x="6705600" y="5180013"/>
          <p14:tracePt t="70154" x="6813550" y="5170488"/>
          <p14:tracePt t="70167" x="6946900" y="5143500"/>
          <p14:tracePt t="70184" x="7367588" y="5054600"/>
          <p14:tracePt t="70201" x="7527925" y="4991100"/>
          <p14:tracePt t="70217" x="7796213" y="4857750"/>
          <p14:tracePt t="70234" x="7912100" y="4741863"/>
          <p14:tracePt t="70275" x="7902575" y="4741863"/>
          <p14:tracePt t="70285" x="7786688" y="4714875"/>
          <p14:tracePt t="70301" x="7589838" y="4660900"/>
          <p14:tracePt t="70317" x="7072313" y="4527550"/>
          <p14:tracePt t="70335" x="6438900" y="4348163"/>
          <p14:tracePt t="70351" x="6188075" y="4259263"/>
          <p14:tracePt t="70367" x="6000750" y="4160838"/>
          <p14:tracePt t="70386" x="5983288" y="4037013"/>
          <p14:tracePt t="70691" x="6089650" y="4037013"/>
          <p14:tracePt t="70701" x="6224588" y="4037013"/>
          <p14:tracePt t="70711" x="6367463" y="4037013"/>
          <p14:tracePt t="70721" x="6616700" y="4044950"/>
          <p14:tracePt t="70734" x="6823075" y="4062413"/>
          <p14:tracePt t="70751" x="7072313" y="4089400"/>
          <p14:tracePt t="70768" x="7153275" y="4098925"/>
          <p14:tracePt t="70784" x="7232650" y="4108450"/>
          <p14:tracePt t="70802" x="7259638" y="4133850"/>
          <p14:tracePt t="70817" x="7259638" y="4152900"/>
          <p14:tracePt t="71057" x="7143750" y="3902075"/>
          <p14:tracePt t="71066" x="7099300" y="3589338"/>
          <p14:tracePt t="71076" x="7089775" y="3394075"/>
          <p14:tracePt t="71087" x="7089775" y="3081338"/>
          <p14:tracePt t="71101" x="7153275" y="2813050"/>
          <p14:tracePt t="71118" x="7269163" y="2633663"/>
          <p14:tracePt t="71134" x="7367588" y="2527300"/>
          <p14:tracePt t="71151" x="7491413" y="2401888"/>
          <p14:tracePt t="71168" x="7554913" y="2366963"/>
          <p14:tracePt t="71229" x="7545388" y="2366963"/>
          <p14:tracePt t="71250" x="7537450" y="2366963"/>
          <p14:tracePt t="71259" x="7491413" y="2366963"/>
          <p14:tracePt t="71270" x="7402513" y="2384425"/>
          <p14:tracePt t="71284" x="7340600" y="2411413"/>
          <p14:tracePt t="71301" x="7224713" y="2473325"/>
          <p14:tracePt t="71318" x="7161213" y="2500313"/>
          <p14:tracePt t="71334" x="7054850" y="2554288"/>
          <p14:tracePt t="71351" x="7000875" y="2581275"/>
          <p14:tracePt t="71368" x="6991350" y="2589213"/>
          <p14:tracePt t="71384" x="6991350" y="2598738"/>
          <p14:tracePt t="71422" x="7010400" y="2616200"/>
          <p14:tracePt t="71434" x="7062788" y="2660650"/>
          <p14:tracePt t="71452" x="7205663" y="2724150"/>
          <p14:tracePt t="71468" x="7269163" y="2732088"/>
          <p14:tracePt t="71472" x="7313613" y="2741613"/>
          <p14:tracePt t="71484" x="7348538" y="2741613"/>
          <p14:tracePt t="71503" x="7429500" y="2741613"/>
          <p14:tracePt t="71518" x="7456488" y="2741613"/>
          <p14:tracePt t="71534" x="7466013" y="2741613"/>
          <p14:tracePt t="71552" x="7473950" y="2741613"/>
          <p14:tracePt t="71645" x="7419975" y="2714625"/>
          <p14:tracePt t="71656" x="7375525" y="2697163"/>
          <p14:tracePt t="71668" x="7296150" y="2652713"/>
          <p14:tracePt t="71685" x="7126288" y="2598738"/>
          <p14:tracePt t="71701" x="7062788" y="2589213"/>
          <p14:tracePt t="71718" x="7027863" y="2589213"/>
          <p14:tracePt t="71756" x="7027863" y="2598738"/>
          <p14:tracePt t="71798" x="7037388" y="2608263"/>
          <p14:tracePt t="71808" x="7054850" y="2616200"/>
          <p14:tracePt t="71818" x="7081838" y="2643188"/>
          <p14:tracePt t="71834" x="7108825" y="2670175"/>
          <p14:tracePt t="71851" x="7143750" y="2679700"/>
          <p14:tracePt t="71868" x="7153275" y="2679700"/>
          <p14:tracePt t="71902" x="7161213" y="2670175"/>
          <p14:tracePt t="71921" x="7161213" y="2660650"/>
          <p14:tracePt t="71960" x="7153275" y="2660650"/>
          <p14:tracePt t="71971" x="7143750" y="2660650"/>
          <p14:tracePt t="71981" x="7134225" y="2660650"/>
          <p14:tracePt t="71990" x="7116763" y="2660650"/>
          <p14:tracePt t="72001" x="7108825" y="2660650"/>
          <p14:tracePt t="72021" x="7108825" y="2670175"/>
          <p14:tracePt t="72142" x="7116763" y="2670175"/>
          <p14:tracePt t="72153" x="7126288" y="2670175"/>
          <p14:tracePt t="72203" x="7134225" y="2670175"/>
          <p14:tracePt t="72223" x="7134225" y="2660650"/>
          <p14:tracePt t="72357" x="7126288" y="2660650"/>
          <p14:tracePt t="72365" x="7116763" y="2660650"/>
          <p14:tracePt t="72407" x="7108825" y="2660650"/>
          <p14:tracePt t="72823" x="7099300" y="2660650"/>
          <p14:tracePt t="72832" x="7072313" y="2660650"/>
          <p14:tracePt t="72843" x="7037388" y="2660650"/>
          <p14:tracePt t="72854" x="6991350" y="2660650"/>
          <p14:tracePt t="72868" x="6902450" y="2643188"/>
          <p14:tracePt t="72885" x="6751638" y="2608263"/>
          <p14:tracePt t="72903" x="6643688" y="2581275"/>
          <p14:tracePt t="72918" x="6348413" y="2455863"/>
          <p14:tracePt t="72935" x="6062663" y="2339975"/>
          <p14:tracePt t="72952" x="5946775" y="2295525"/>
          <p14:tracePt t="72968" x="5813425" y="2251075"/>
          <p14:tracePt t="72985" x="5803900" y="2251075"/>
          <p14:tracePt t="73241" x="5680075" y="2268538"/>
          <p14:tracePt t="73250" x="5608638" y="2276475"/>
          <p14:tracePt t="73259" x="5554663" y="2276475"/>
          <p14:tracePt t="73270" x="5491163" y="2286000"/>
          <p14:tracePt t="73285" x="5411788" y="2303463"/>
          <p14:tracePt t="73302" x="5241925" y="2330450"/>
          <p14:tracePt t="73320" x="5170488" y="2330450"/>
          <p14:tracePt t="73335" x="5160963" y="2339975"/>
          <p14:tracePt t="73381" x="5143500" y="2339975"/>
          <p14:tracePt t="73402" x="5126038" y="2339975"/>
          <p14:tracePt t="73411" x="5116513" y="2339975"/>
          <p14:tracePt t="73615" x="5133975" y="2339975"/>
          <p14:tracePt t="73624" x="5160963" y="2339975"/>
          <p14:tracePt t="73636" x="5187950" y="2339975"/>
          <p14:tracePt t="73652" x="5232400" y="2339975"/>
          <p14:tracePt t="73669" x="5276850" y="2339975"/>
          <p14:tracePt t="73686" x="5330825" y="2339975"/>
          <p14:tracePt t="73702" x="5357813" y="2339975"/>
          <p14:tracePt t="73719" x="5402263" y="2339975"/>
          <p14:tracePt t="73737" x="5473700" y="2347913"/>
          <p14:tracePt t="73752" x="5510213" y="2347913"/>
          <p14:tracePt t="73768" x="5589588" y="2357438"/>
          <p14:tracePt t="73787" x="5680075" y="2366963"/>
          <p14:tracePt t="73802" x="5715000" y="2366963"/>
          <p14:tracePt t="73818" x="5776913" y="2374900"/>
          <p14:tracePt t="73835" x="5813425" y="2374900"/>
          <p14:tracePt t="73852" x="5902325" y="2374900"/>
          <p14:tracePt t="73868" x="6010275" y="2393950"/>
          <p14:tracePt t="73885" x="6072188" y="2401888"/>
          <p14:tracePt t="73902" x="6153150" y="2428875"/>
          <p14:tracePt t="73919" x="6242050" y="2455863"/>
          <p14:tracePt t="73935" x="6313488" y="2465388"/>
          <p14:tracePt t="73952" x="6456363" y="2473325"/>
          <p14:tracePt t="73970" x="6581775" y="2500313"/>
          <p14:tracePt t="73985" x="6670675" y="2500313"/>
          <p14:tracePt t="74002" x="6858000" y="2500313"/>
          <p14:tracePt t="74018" x="6919913" y="2500313"/>
          <p14:tracePt t="74035" x="6973888" y="2500313"/>
          <p14:tracePt t="74052" x="6983413" y="2500313"/>
          <p14:tracePt t="74265" x="6946900" y="2500313"/>
          <p14:tracePt t="74274" x="6875463" y="2509838"/>
          <p14:tracePt t="74285" x="6804025" y="2517775"/>
          <p14:tracePt t="74302" x="6742113" y="2527300"/>
          <p14:tracePt t="74318" x="6537325" y="2562225"/>
          <p14:tracePt t="74335" x="6251575" y="2598738"/>
          <p14:tracePt t="74352" x="6134100" y="2598738"/>
          <p14:tracePt t="74369" x="5840413" y="2598738"/>
          <p14:tracePt t="74386" x="5680075" y="2598738"/>
          <p14:tracePt t="74402" x="5616575" y="2598738"/>
          <p14:tracePt t="74419" x="5562600" y="2598738"/>
          <p14:tracePt t="74651" x="5537200" y="2598738"/>
          <p14:tracePt t="74671" x="5527675" y="2608263"/>
          <p14:tracePt t="74680" x="5518150" y="2608263"/>
          <p14:tracePt t="74691" x="5510213" y="2616200"/>
          <p14:tracePt t="74702" x="5491163" y="2616200"/>
          <p14:tracePt t="75077" x="5491163" y="2625725"/>
          <p14:tracePt t="75137" x="5500688" y="2643188"/>
          <p14:tracePt t="75147" x="5500688" y="2652713"/>
          <p14:tracePt t="75157" x="5500688" y="2670175"/>
          <p14:tracePt t="75178" x="5500688" y="2679700"/>
          <p14:tracePt t="75493" x="5518150" y="2679700"/>
          <p14:tracePt t="75503" x="5527675" y="2679700"/>
          <p14:tracePt t="75513" x="5545138" y="2679700"/>
          <p14:tracePt t="75523" x="5562600" y="2687638"/>
          <p14:tracePt t="75535" x="5581650" y="2687638"/>
          <p14:tracePt t="75553" x="5608638" y="2687638"/>
          <p14:tracePt t="75569" x="5626100" y="2687638"/>
          <p14:tracePt t="75586" x="5643563" y="2697163"/>
          <p14:tracePt t="75602" x="5661025" y="2697163"/>
          <p14:tracePt t="75619" x="5688013" y="2697163"/>
          <p14:tracePt t="75636" x="5732463" y="2697163"/>
          <p14:tracePt t="75652" x="5741988" y="2697163"/>
          <p14:tracePt t="75669" x="5776913" y="2705100"/>
          <p14:tracePt t="75686" x="5795963" y="2705100"/>
          <p14:tracePt t="75702" x="5813425" y="2705100"/>
          <p14:tracePt t="75719" x="5840413" y="2714625"/>
          <p14:tracePt t="75737" x="5902325" y="2714625"/>
          <p14:tracePt t="75752" x="5929313" y="2714625"/>
          <p14:tracePt t="75769" x="5946775" y="2724150"/>
          <p14:tracePt t="75786" x="5956300" y="2724150"/>
          <p14:tracePt t="75819" x="5973763" y="2724150"/>
          <p14:tracePt t="75836" x="6000750" y="2724150"/>
          <p14:tracePt t="75852" x="6027738" y="2732088"/>
          <p14:tracePt t="75869" x="6072188" y="2741613"/>
          <p14:tracePt t="75886" x="6099175" y="2741613"/>
          <p14:tracePt t="75903" x="6143625" y="2741613"/>
          <p14:tracePt t="75919" x="6197600" y="2741613"/>
          <p14:tracePt t="75936" x="6224588" y="2741613"/>
          <p14:tracePt t="75952" x="6296025" y="2741613"/>
          <p14:tracePt t="75971" x="6394450" y="2741613"/>
          <p14:tracePt t="75986" x="6429375" y="2741613"/>
          <p14:tracePt t="76002" x="6491288" y="2741613"/>
          <p14:tracePt t="76021" x="6537325" y="2741613"/>
          <p14:tracePt t="76036" x="6562725" y="2741613"/>
          <p14:tracePt t="76052" x="6634163" y="2741613"/>
          <p14:tracePt t="76069" x="6670675" y="2741613"/>
          <p14:tracePt t="76086" x="6724650" y="2741613"/>
          <p14:tracePt t="76102" x="6769100" y="2741613"/>
          <p14:tracePt t="76119" x="6777038" y="2741613"/>
          <p14:tracePt t="76135" x="6796088" y="2741613"/>
          <p14:tracePt t="76193" x="6813550" y="2741613"/>
          <p14:tracePt t="76204" x="6831013" y="2741613"/>
          <p14:tracePt t="76214" x="6848475" y="2741613"/>
          <p14:tracePt t="76284" x="6875463" y="2741613"/>
          <p14:tracePt t="76610" x="6840538" y="2741613"/>
          <p14:tracePt t="76620" x="6777038" y="2741613"/>
          <p14:tracePt t="76630" x="6680200" y="2759075"/>
          <p14:tracePt t="76640" x="6554788" y="2751138"/>
          <p14:tracePt t="76652" x="6473825" y="2751138"/>
          <p14:tracePt t="76672" x="6296025" y="2741613"/>
          <p14:tracePt t="76686" x="6180138" y="2724150"/>
          <p14:tracePt t="76702" x="5956300" y="2670175"/>
          <p14:tracePt t="76722" x="5768975" y="2643188"/>
          <p14:tracePt t="76736" x="5670550" y="2625725"/>
          <p14:tracePt t="76752" x="5562600" y="2581275"/>
          <p14:tracePt t="76769" x="5562600" y="2571750"/>
          <p14:tracePt t="76874" x="5545138" y="2571750"/>
          <p14:tracePt t="76884" x="5537200" y="2571750"/>
          <p14:tracePt t="76894" x="5527675" y="2571750"/>
          <p14:tracePt t="76905" x="5518150" y="2571750"/>
          <p14:tracePt t="77005" x="5518150" y="2589213"/>
          <p14:tracePt t="77332" x="5518150" y="2598738"/>
          <p14:tracePt t="77341" x="5518150" y="2608263"/>
          <p14:tracePt t="77371" x="5518150" y="2616200"/>
          <p14:tracePt t="77493" x="5527675" y="2616200"/>
          <p14:tracePt t="77503" x="5537200" y="2616200"/>
          <p14:tracePt t="77513" x="5562600" y="2625725"/>
          <p14:tracePt t="77534" x="5581650" y="2652713"/>
          <p14:tracePt t="77544" x="5599113" y="2687638"/>
          <p14:tracePt t="77554" x="5616575" y="2732088"/>
          <p14:tracePt t="77569" x="5626100" y="2776538"/>
          <p14:tracePt t="77586" x="5626100" y="2803525"/>
          <p14:tracePt t="77859" x="5599113" y="2803525"/>
          <p14:tracePt t="77868" x="5527675" y="2803525"/>
          <p14:tracePt t="77879" x="5456238" y="2803525"/>
          <p14:tracePt t="77889" x="5367338" y="2803525"/>
          <p14:tracePt t="77903" x="5303838" y="2803525"/>
          <p14:tracePt t="77919" x="5251450" y="2803525"/>
          <p14:tracePt t="77936" x="5232400" y="2803525"/>
          <p14:tracePt t="78010" x="5232400" y="2786063"/>
          <p14:tracePt t="78031" x="5259388" y="2751138"/>
          <p14:tracePt t="78041" x="5268913" y="2741613"/>
          <p14:tracePt t="78052" x="5276850" y="2724150"/>
          <p14:tracePt t="78072" x="5295900" y="2705100"/>
          <p14:tracePt t="78153" x="5313363" y="2705100"/>
          <p14:tracePt t="78163" x="5340350" y="2705100"/>
          <p14:tracePt t="78173" x="5357813" y="2705100"/>
          <p14:tracePt t="78186" x="5384800" y="2705100"/>
          <p14:tracePt t="78203" x="5429250" y="2714625"/>
          <p14:tracePt t="78220" x="5456238" y="2714625"/>
          <p14:tracePt t="78236" x="5491163" y="2714625"/>
          <p14:tracePt t="78255" x="5545138" y="2714625"/>
          <p14:tracePt t="78270" x="5562600" y="2714625"/>
          <p14:tracePt t="78286" x="5599113" y="2714625"/>
          <p14:tracePt t="78580" x="5626100" y="2724150"/>
          <p14:tracePt t="78589" x="5653088" y="2724150"/>
          <p14:tracePt t="78600" x="5697538" y="2724150"/>
          <p14:tracePt t="78610" x="5732463" y="2724150"/>
          <p14:tracePt t="78621" x="5768975" y="2724150"/>
          <p14:tracePt t="78636" x="5803900" y="2724150"/>
          <p14:tracePt t="78653" x="5884863" y="2724150"/>
          <p14:tracePt t="78672" x="6010275" y="2714625"/>
          <p14:tracePt t="78686" x="6045200" y="2714625"/>
          <p14:tracePt t="78703" x="6099175" y="2714625"/>
          <p14:tracePt t="78722" x="6188075" y="2714625"/>
          <p14:tracePt t="78736" x="6242050" y="2714625"/>
          <p14:tracePt t="78753" x="6340475" y="2714625"/>
          <p14:tracePt t="78770" x="6384925" y="2714625"/>
          <p14:tracePt t="78786" x="6518275" y="2714625"/>
          <p14:tracePt t="78803" x="6670675" y="2714625"/>
          <p14:tracePt t="78820" x="6732588" y="2714625"/>
          <p14:tracePt t="78836" x="6831013" y="2714625"/>
          <p14:tracePt t="78853" x="6938963" y="2705100"/>
          <p14:tracePt t="78870" x="6983413" y="2705100"/>
          <p14:tracePt t="78886" x="7037388" y="2705100"/>
          <p14:tracePt t="78904" x="7072313" y="2705100"/>
          <p14:tracePt t="79303" x="7010400" y="2714625"/>
          <p14:tracePt t="79310" x="6946900" y="2724150"/>
          <p14:tracePt t="79321" x="6875463" y="2732088"/>
          <p14:tracePt t="79337" x="6759575" y="2732088"/>
          <p14:tracePt t="79353" x="6446838" y="2732088"/>
          <p14:tracePt t="79372" x="6010275" y="2732088"/>
          <p14:tracePt t="79387" x="5840413" y="2732088"/>
          <p14:tracePt t="79403" x="5599113" y="2759075"/>
          <p14:tracePt t="79420" x="5510213" y="2768600"/>
          <p14:tracePt t="79726" x="5518150" y="2768600"/>
          <p14:tracePt t="79737" x="5545138" y="2776538"/>
          <p14:tracePt t="79746" x="5599113" y="2795588"/>
          <p14:tracePt t="79757" x="5680075" y="2822575"/>
          <p14:tracePt t="79770" x="5795963" y="2867025"/>
          <p14:tracePt t="79787" x="6010275" y="3000375"/>
          <p14:tracePt t="79803" x="6153150" y="3044825"/>
          <p14:tracePt t="79820" x="6340475" y="3089275"/>
          <p14:tracePt t="79839" x="6491288" y="3143250"/>
          <p14:tracePt t="79853" x="6581775" y="3152775"/>
          <p14:tracePt t="79870" x="6724650" y="3160713"/>
          <p14:tracePt t="79887" x="6796088" y="3160713"/>
          <p14:tracePt t="80144" x="6813550" y="3160713"/>
          <p14:tracePt t="80153" x="6848475" y="3160713"/>
          <p14:tracePt t="80163" x="6867525" y="3160713"/>
          <p14:tracePt t="80173" x="6911975" y="3179763"/>
          <p14:tracePt t="80187" x="6965950" y="3187700"/>
          <p14:tracePt t="80204" x="7089775" y="3214688"/>
          <p14:tracePt t="80220" x="7134225" y="3224213"/>
          <p14:tracePt t="80237" x="7188200" y="3259138"/>
          <p14:tracePt t="80254" x="7215188" y="3259138"/>
          <p14:tracePt t="80287" x="7215188" y="3276600"/>
          <p14:tracePt t="81118" x="7188200" y="3295650"/>
          <p14:tracePt t="81128" x="7134225" y="3330575"/>
          <p14:tracePt t="81138" x="7062788" y="3375025"/>
          <p14:tracePt t="81153" x="6956425" y="3438525"/>
          <p14:tracePt t="81170" x="6796088" y="3571875"/>
          <p14:tracePt t="81188" x="6589713" y="3679825"/>
          <p14:tracePt t="81204" x="6500813" y="3724275"/>
          <p14:tracePt t="81220" x="6446838" y="3759200"/>
          <p14:tracePt t="81565" x="6518275" y="3705225"/>
          <p14:tracePt t="81574" x="6661150" y="3608388"/>
          <p14:tracePt t="81587" x="6813550" y="3544888"/>
          <p14:tracePt t="81604" x="7000875" y="3429000"/>
          <p14:tracePt t="81621" x="7081838" y="3384550"/>
          <p14:tracePt t="81637" x="7188200" y="3348038"/>
          <p14:tracePt t="81655" x="7251700" y="3340100"/>
          <p14:tracePt t="81869" x="7251700" y="3313113"/>
          <p14:tracePt t="81880" x="7251700" y="3286125"/>
          <p14:tracePt t="81890" x="7251700" y="3276600"/>
          <p14:tracePt t="82113" x="7232650" y="3268663"/>
          <p14:tracePt t="82123" x="7197725" y="3259138"/>
          <p14:tracePt t="82133" x="7170738" y="3251200"/>
          <p14:tracePt t="82142" x="7108825" y="3241675"/>
          <p14:tracePt t="82154" x="7027863" y="3241675"/>
          <p14:tracePt t="82171" x="6919913" y="3241675"/>
          <p14:tracePt t="82187" x="6705600" y="3241675"/>
          <p14:tracePt t="82204" x="6394450" y="3241675"/>
          <p14:tracePt t="82220" x="6269038" y="3241675"/>
          <p14:tracePt t="82237" x="6000750" y="3241675"/>
          <p14:tracePt t="82254" x="5848350" y="3241675"/>
          <p14:tracePt t="82271" x="5786438" y="3224213"/>
          <p14:tracePt t="82287" x="5608638" y="3179763"/>
          <p14:tracePt t="82306" x="5394325" y="3108325"/>
          <p14:tracePt t="82321" x="5313363" y="3081338"/>
          <p14:tracePt t="82337" x="5170488" y="3044825"/>
          <p14:tracePt t="82356" x="5099050" y="3027363"/>
          <p14:tracePt t="82371" x="5054600" y="3009900"/>
          <p14:tracePt t="82387" x="4956175" y="2973388"/>
          <p14:tracePt t="82404" x="4902200" y="2973388"/>
          <p14:tracePt t="82421" x="4803775" y="2955925"/>
          <p14:tracePt t="82437" x="4679950" y="2938463"/>
          <p14:tracePt t="82454" x="4652963" y="2938463"/>
          <p14:tracePt t="82471" x="4598988" y="2928938"/>
          <p14:tracePt t="82488" x="4554538" y="2919413"/>
          <p14:tracePt t="82504" x="4527550" y="2911475"/>
          <p14:tracePt t="82521" x="4473575" y="2911475"/>
          <p14:tracePt t="82538" x="4446588" y="2911475"/>
          <p14:tracePt t="82620" x="4446588" y="2901950"/>
          <p14:tracePt t="82630" x="4446588" y="2894013"/>
          <p14:tracePt t="82641" x="4456113" y="2867025"/>
          <p14:tracePt t="82654" x="4465638" y="2847975"/>
          <p14:tracePt t="82671" x="4483100" y="2768600"/>
          <p14:tracePt t="82688" x="4500563" y="2751138"/>
          <p14:tracePt t="82704" x="4500563" y="2705100"/>
          <p14:tracePt t="82722" x="4500563" y="2697163"/>
          <p14:tracePt t="82814" x="4500563" y="2687638"/>
          <p14:tracePt t="82823" x="4518025" y="2633663"/>
          <p14:tracePt t="82833" x="4527550" y="2633663"/>
          <p14:tracePt t="82884" x="4527550" y="2625725"/>
          <p14:tracePt t="82966" x="4527550" y="2616200"/>
          <p14:tracePt t="82996" x="4527550" y="2598738"/>
          <p14:tracePt t="83006" x="4545013" y="2482850"/>
          <p14:tracePt t="83016" x="4554538" y="2473325"/>
          <p14:tracePt t="83026" x="4589463" y="2384425"/>
          <p14:tracePt t="83038" x="4598988" y="2357438"/>
          <p14:tracePt t="83066" x="4598988" y="2347913"/>
          <p14:tracePt t="83189" x="4598988" y="2357438"/>
          <p14:tracePt t="83209" x="4598988" y="2366963"/>
          <p14:tracePt t="83229" x="4598988" y="2384425"/>
          <p14:tracePt t="83240" x="4598988" y="2411413"/>
          <p14:tracePt t="83250" x="4598988" y="2428875"/>
          <p14:tracePt t="83260" x="4589463" y="2446338"/>
          <p14:tracePt t="83271" x="4589463" y="2465388"/>
          <p14:tracePt t="83288" x="4589463" y="2509838"/>
          <p14:tracePt t="83304" x="4589463" y="2679700"/>
          <p14:tracePt t="83321" x="4608513" y="2813050"/>
          <p14:tracePt t="83338" x="4625975" y="2874963"/>
          <p14:tracePt t="83354" x="4625975" y="2973388"/>
          <p14:tracePt t="83371" x="4625975" y="3000375"/>
          <p14:tracePt t="83483" x="4643438" y="3000375"/>
          <p14:tracePt t="83493" x="4679950" y="3000375"/>
          <p14:tracePt t="83504" x="4724400" y="3009900"/>
          <p14:tracePt t="83521" x="4813300" y="3017838"/>
          <p14:tracePt t="83538" x="5241925" y="3108325"/>
          <p14:tracePt t="83554" x="5973763" y="3259138"/>
          <p14:tracePt t="83571" x="6286500" y="3313113"/>
          <p14:tracePt t="83588" x="6946900" y="3429000"/>
          <p14:tracePt t="83605" x="7402513" y="3482975"/>
          <p14:tracePt t="83621" x="7518400" y="3490913"/>
          <p14:tracePt t="83638" x="7653338" y="3490913"/>
          <p14:tracePt t="83655" x="7670800" y="3490913"/>
          <p14:tracePt t="83859" x="7661275" y="3500438"/>
          <p14:tracePt t="83869" x="7626350" y="3500438"/>
          <p14:tracePt t="83878" x="7554913" y="3500438"/>
          <p14:tracePt t="83891" x="7429500" y="3517900"/>
          <p14:tracePt t="83905" x="7323138" y="3517900"/>
          <p14:tracePt t="83921" x="6938963" y="3527425"/>
          <p14:tracePt t="83940" x="6661150" y="3527425"/>
          <p14:tracePt t="83954" x="6545263" y="3527425"/>
          <p14:tracePt t="83971" x="6438900" y="3527425"/>
          <p14:tracePt t="83988" x="6429375" y="3527425"/>
          <p14:tracePt t="84122" x="6384925" y="3527425"/>
          <p14:tracePt t="84132" x="6340475" y="3517900"/>
          <p14:tracePt t="84143" x="6276975" y="3509963"/>
          <p14:tracePt t="84155" x="6188075" y="3490913"/>
          <p14:tracePt t="84173" x="6062663" y="3465513"/>
          <p14:tracePt t="84188" x="6045200" y="3455988"/>
          <p14:tracePt t="84205" x="6045200" y="3446463"/>
          <p14:tracePt t="84238" x="6089650" y="3286125"/>
          <p14:tracePt t="84255" x="6330950" y="2955925"/>
          <p14:tracePt t="84272" x="6446838" y="2822575"/>
          <p14:tracePt t="84288" x="6697663" y="2544763"/>
          <p14:tracePt t="84306" x="6786563" y="2473325"/>
          <p14:tracePt t="84357" x="6777038" y="2482850"/>
          <p14:tracePt t="84367" x="6759575" y="2500313"/>
          <p14:tracePt t="84376" x="6724650" y="2527300"/>
          <p14:tracePt t="84388" x="6661150" y="2598738"/>
          <p14:tracePt t="84405" x="6554788" y="2643188"/>
          <p14:tracePt t="84421" x="6323013" y="2714625"/>
          <p14:tracePt t="84439" x="6153150" y="2759075"/>
          <p14:tracePt t="84455" x="6081713" y="2776538"/>
          <p14:tracePt t="84471" x="5983288" y="2786063"/>
          <p14:tracePt t="84488" x="5973763" y="2786063"/>
          <p14:tracePt t="84529" x="5973763" y="2795588"/>
          <p14:tracePt t="84559" x="5973763" y="2803525"/>
          <p14:tracePt t="84621" x="5973763" y="2813050"/>
          <p14:tracePt t="84631" x="5991225" y="2830513"/>
          <p14:tracePt t="84641" x="6054725" y="2919413"/>
          <p14:tracePt t="84654" x="6116638" y="2990850"/>
          <p14:tracePt t="84671" x="6232525" y="3125788"/>
          <p14:tracePt t="84688" x="6303963" y="3160713"/>
          <p14:tracePt t="84705" x="6465888" y="3259138"/>
          <p14:tracePt t="84721" x="6562725" y="3367088"/>
          <p14:tracePt t="84927" x="6375400" y="3394075"/>
          <p14:tracePt t="84935" x="6269038" y="3446463"/>
          <p14:tracePt t="84945" x="6188075" y="3490913"/>
          <p14:tracePt t="84956" x="6099175" y="3554413"/>
          <p14:tracePt t="84971" x="6010275" y="3625850"/>
          <p14:tracePt t="84988" x="5894388" y="3768725"/>
          <p14:tracePt t="85006" x="5840413" y="3875088"/>
          <p14:tracePt t="85021" x="5830888" y="3894138"/>
          <p14:tracePt t="85038" x="5830888" y="3911600"/>
          <p14:tracePt t="85057" x="5857875" y="3956050"/>
          <p14:tracePt t="85071" x="5965825" y="4010025"/>
          <p14:tracePt t="85089" x="6303963" y="4152900"/>
          <p14:tracePt t="85105" x="6643688" y="4268788"/>
          <p14:tracePt t="85121" x="7331075" y="4518025"/>
          <p14:tracePt t="85138" x="8126413" y="4616450"/>
          <p14:tracePt t="85155" x="8616950" y="4652963"/>
          <p14:tracePt t="85172" x="9134475" y="4652963"/>
          <p14:tracePt t="85189" x="9134475" y="4581525"/>
          <p14:tracePt t="85205" x="9134475" y="4465638"/>
          <p14:tracePt t="85221" x="9134475" y="4438650"/>
          <p14:tracePt t="85280" x="9037638" y="4438650"/>
          <p14:tracePt t="85290" x="8858250" y="4500563"/>
          <p14:tracePt t="85300" x="8705850" y="4510088"/>
          <p14:tracePt t="85311" x="8528050" y="4518025"/>
          <p14:tracePt t="85321" x="8116888" y="4518025"/>
          <p14:tracePt t="85338" x="7867650" y="4518025"/>
          <p14:tracePt t="85355" x="7143750" y="4411663"/>
          <p14:tracePt t="85371" x="6626225" y="4384675"/>
          <p14:tracePt t="85388" x="6473825" y="4384675"/>
          <p14:tracePt t="85405" x="6269038" y="4384675"/>
          <p14:tracePt t="85422" x="6197600" y="4384675"/>
          <p14:tracePt t="85493" x="6205538" y="4384675"/>
          <p14:tracePt t="85514" x="6286500" y="4438650"/>
          <p14:tracePt t="85524" x="6357938" y="4491038"/>
          <p14:tracePt t="85534" x="6473825" y="4537075"/>
          <p14:tracePt t="85828" x="6518275" y="4572000"/>
          <p14:tracePt t="85839" x="6581775" y="4660900"/>
          <p14:tracePt t="85848" x="6680200" y="4759325"/>
          <p14:tracePt t="85858" x="6858000" y="4867275"/>
          <p14:tracePt t="85872" x="7108825" y="4956175"/>
          <p14:tracePt t="85889" x="7572375" y="5187950"/>
          <p14:tracePt t="85905" x="7929563" y="5394325"/>
          <p14:tracePt t="85921" x="8402638" y="5562600"/>
          <p14:tracePt t="92566" x="8116888" y="5537200"/>
          <p14:tracePt t="92573" x="8018463" y="5537200"/>
          <p14:tracePt t="92584" x="7848600" y="5572125"/>
          <p14:tracePt t="92594" x="7385050" y="5697538"/>
          <p14:tracePt t="92607" x="7081838" y="5741988"/>
          <p14:tracePt t="92624" x="6402388" y="5741988"/>
          <p14:tracePt t="92640" x="5973763" y="5661025"/>
          <p14:tracePt t="92657" x="5054600" y="5170488"/>
          <p14:tracePt t="92674" x="4616450" y="4840288"/>
          <p14:tracePt t="92690" x="4108450" y="4303713"/>
          <p14:tracePt t="92707" x="3857625" y="3919538"/>
          <p14:tracePt t="92726" x="3848100" y="3670300"/>
          <p14:tracePt t="92740" x="3867150" y="3554413"/>
          <p14:tracePt t="92756" x="3990975" y="3375025"/>
          <p14:tracePt t="92773" x="4081463" y="3330575"/>
          <p14:tracePt t="92790" x="4241800" y="3268663"/>
          <p14:tracePt t="92807" x="4429125" y="3241675"/>
          <p14:tracePt t="92823" x="4572000" y="3241675"/>
          <p14:tracePt t="92840" x="5072063" y="3330575"/>
          <p14:tracePt t="93082" x="5224463" y="3330575"/>
          <p14:tracePt t="93091" x="5446713" y="3348038"/>
          <p14:tracePt t="93101" x="5715000" y="3357563"/>
          <p14:tracePt t="93112" x="5991225" y="3375025"/>
          <p14:tracePt t="93124" x="6215063" y="3384550"/>
          <p14:tracePt t="93142" x="6697663" y="3384550"/>
          <p14:tracePt t="93157" x="6840538" y="3375025"/>
          <p14:tracePt t="93173" x="6991350" y="3367088"/>
          <p14:tracePt t="93190" x="7000875" y="3367088"/>
          <p14:tracePt t="93224" x="7000875" y="3375025"/>
          <p14:tracePt t="93240" x="6965950" y="3429000"/>
          <p14:tracePt t="93257" x="6884988" y="3589338"/>
          <p14:tracePt t="93274" x="6751638" y="3911600"/>
          <p14:tracePt t="93290" x="6697663" y="4197350"/>
          <p14:tracePt t="93307" x="6572250" y="4857750"/>
          <p14:tracePt t="93325" x="6572250" y="5099050"/>
          <p14:tracePt t="93340" x="6572250" y="5197475"/>
          <p14:tracePt t="93357" x="6643688" y="5348288"/>
          <p14:tracePt t="93374" x="6715125" y="5438775"/>
          <p14:tracePt t="146979" x="6242050" y="5153025"/>
          <p14:tracePt t="146988" x="6134100" y="5099050"/>
          <p14:tracePt t="146998" x="5911850" y="4956175"/>
          <p14:tracePt t="147008" x="5715000" y="4894263"/>
          <p14:tracePt t="147021" x="5545138" y="4803775"/>
          <p14:tracePt t="147038" x="5108575" y="4572000"/>
          <p14:tracePt t="147054" x="4919663" y="4303713"/>
          <p14:tracePt t="147071" x="4643438" y="4054475"/>
          <p14:tracePt t="147090" x="4394200" y="3751263"/>
          <p14:tracePt t="147104" x="4276725" y="3517900"/>
          <p14:tracePt t="147121" x="4098925" y="3348038"/>
          <p14:tracePt t="147138" x="4027488" y="3286125"/>
          <p14:tracePt t="147154" x="3875088" y="3125788"/>
          <p14:tracePt t="147171" x="3751263" y="2938463"/>
          <p14:tracePt t="147188" x="3687763" y="2911475"/>
          <p14:tracePt t="147204" x="3465513" y="2874963"/>
          <p14:tracePt t="147222" x="3224213" y="2901950"/>
          <p14:tracePt t="147238" x="3152775" y="2919413"/>
          <p14:tracePt t="147254" x="3009900" y="2946400"/>
          <p14:tracePt t="147274" x="2894013" y="2928938"/>
          <p14:tracePt t="147288" x="2822575" y="2919413"/>
          <p14:tracePt t="147304" x="2598738" y="2965450"/>
          <p14:tracePt t="147323" x="2232025" y="3303588"/>
          <p14:tracePt t="147338" x="2116138" y="3367088"/>
          <p14:tracePt t="147354" x="2000250" y="3429000"/>
          <p14:tracePt t="147371" x="1965325" y="3438525"/>
          <p14:tracePt t="147388" x="1938338" y="3438525"/>
          <p14:tracePt t="147476" x="1928813" y="3438525"/>
          <p14:tracePt t="147568" x="1928813" y="3429000"/>
          <p14:tracePt t="147587" x="1928813" y="3419475"/>
          <p14:tracePt t="147597" x="1928813" y="3411538"/>
          <p14:tracePt t="147607" x="1928813" y="3375025"/>
          <p14:tracePt t="147621" x="1928813" y="3340100"/>
          <p14:tracePt t="147638" x="1928813" y="3251200"/>
          <p14:tracePt t="147655" x="1928813" y="3214688"/>
          <p14:tracePt t="147671" x="1893888" y="3116263"/>
          <p14:tracePt t="147689" x="1830388" y="2911475"/>
          <p14:tracePt t="147704" x="1803400" y="2874963"/>
          <p14:tracePt t="147721" x="1776413" y="2840038"/>
          <p14:tracePt t="147740" x="1768475" y="2840038"/>
          <p14:tracePt t="147755" x="1768475" y="2847975"/>
          <p14:tracePt t="147771" x="1768475" y="2857500"/>
          <p14:tracePt t="147789" x="1768475" y="2867025"/>
          <p14:tracePt t="147943" x="1776413" y="2867025"/>
          <p14:tracePt t="147953" x="1785938" y="2867025"/>
          <p14:tracePt t="147963" x="1785938" y="2874963"/>
          <p14:tracePt t="147974" x="1795463" y="2874963"/>
          <p14:tracePt t="147988" x="1795463" y="2884488"/>
          <p14:tracePt t="148004" x="1822450" y="2901950"/>
          <p14:tracePt t="148021" x="1830388" y="2919413"/>
          <p14:tracePt t="148038" x="1874838" y="2955925"/>
          <p14:tracePt t="148054" x="1911350" y="2982913"/>
          <p14:tracePt t="148071" x="1928813" y="2990850"/>
          <p14:tracePt t="148088" x="1990725" y="3009900"/>
          <p14:tracePt t="148105" x="2098675" y="3054350"/>
          <p14:tracePt t="148122" x="2214563" y="3098800"/>
          <p14:tracePt t="148138" x="2554288" y="3446463"/>
          <p14:tracePt t="148156" x="2901950" y="3830638"/>
          <p14:tracePt t="148171" x="2982913" y="4000500"/>
          <p14:tracePt t="148189" x="3098800" y="4500563"/>
          <p14:tracePt t="148204" x="3125788" y="4598988"/>
          <p14:tracePt t="148221" x="3160713" y="4670425"/>
          <p14:tracePt t="148238" x="3170238" y="4670425"/>
          <p14:tracePt t="148271" x="3179763" y="4670425"/>
          <p14:tracePt t="148400" x="3179763" y="4660900"/>
          <p14:tracePt t="148431" x="3179763" y="4652963"/>
          <p14:tracePt t="148441" x="3160713" y="4643438"/>
          <p14:tracePt t="148451" x="3027363" y="4554538"/>
          <p14:tracePt t="148461" x="2894013" y="4429125"/>
          <p14:tracePt t="148471" x="2660650" y="4197350"/>
          <p14:tracePt t="148488" x="2536825" y="4108450"/>
          <p14:tracePt t="148505" x="2312988" y="4017963"/>
          <p14:tracePt t="148522" x="2160588" y="3946525"/>
          <p14:tracePt t="148538" x="2098675" y="3911600"/>
          <p14:tracePt t="148555" x="2009775" y="3822700"/>
          <p14:tracePt t="148574" x="1965325" y="3795713"/>
          <p14:tracePt t="148588" x="1946275" y="3795713"/>
          <p14:tracePt t="148605" x="1893888" y="3795713"/>
          <p14:tracePt t="148624" x="1847850" y="3803650"/>
          <p14:tracePt t="148638" x="1839913" y="3822700"/>
          <p14:tracePt t="148715" x="1839913" y="3813175"/>
          <p14:tracePt t="148725" x="1857375" y="3786188"/>
          <p14:tracePt t="148735" x="1884363" y="3697288"/>
          <p14:tracePt t="148745" x="1911350" y="3670300"/>
          <p14:tracePt t="148757" x="1919288" y="3643313"/>
          <p14:tracePt t="148771" x="1928813" y="3625850"/>
          <p14:tracePt t="148788" x="1928813" y="3581400"/>
          <p14:tracePt t="148806" x="1911350" y="3490913"/>
          <p14:tracePt t="148821" x="1884363" y="3473450"/>
          <p14:tracePt t="148838" x="1857375" y="3455988"/>
          <p14:tracePt t="148855" x="1847850" y="3446463"/>
          <p14:tracePt t="148871" x="1847850" y="3429000"/>
          <p14:tracePt t="148888" x="1839913" y="3419475"/>
          <p14:tracePt t="148918" x="1839913" y="3411538"/>
          <p14:tracePt t="148938" x="1839913" y="3402013"/>
          <p14:tracePt t="148969" x="1839913" y="3394075"/>
          <p14:tracePt t="149010" x="1839913" y="3384550"/>
          <p14:tracePt t="149040" x="1839913" y="3375025"/>
          <p14:tracePt t="149060" x="1839913" y="3357563"/>
          <p14:tracePt t="149071" x="1839913" y="3340100"/>
          <p14:tracePt t="149081" x="1839913" y="3295650"/>
          <p14:tracePt t="149092" x="1839913" y="3268663"/>
          <p14:tracePt t="149105" x="1830388" y="3232150"/>
          <p14:tracePt t="149121" x="1812925" y="3205163"/>
          <p14:tracePt t="149138" x="1803400" y="3205163"/>
          <p14:tracePt t="149155" x="1803400" y="3197225"/>
          <p14:tracePt t="149172" x="1803400" y="3187700"/>
          <p14:tracePt t="149188" x="1803400" y="3179763"/>
          <p14:tracePt t="149205" x="1812925" y="3179763"/>
          <p14:tracePt t="149264" x="1822450" y="3179763"/>
          <p14:tracePt t="149283" x="1830388" y="3179763"/>
          <p14:tracePt t="149396" x="1839913" y="3179763"/>
          <p14:tracePt t="149406" x="1847850" y="3170238"/>
          <p14:tracePt t="149416" x="1866900" y="3170238"/>
          <p14:tracePt t="149539" x="1857375" y="3170238"/>
          <p14:tracePt t="149558" x="1847850" y="3170238"/>
          <p14:tracePt t="149568" x="1839913" y="3170238"/>
          <p14:tracePt t="149721" x="1830388" y="3170238"/>
          <p14:tracePt t="149731" x="1812925" y="3170238"/>
          <p14:tracePt t="149741" x="1803400" y="3133725"/>
          <p14:tracePt t="149755" x="1785938" y="3071813"/>
          <p14:tracePt t="149772" x="1776413" y="2990850"/>
          <p14:tracePt t="150086" x="1795463" y="2990850"/>
          <p14:tracePt t="150097" x="1822450" y="3000375"/>
          <p14:tracePt t="150107" x="1839913" y="3017838"/>
          <p14:tracePt t="150122" x="1857375" y="3027363"/>
          <p14:tracePt t="150139" x="1893888" y="3098800"/>
          <p14:tracePt t="150442" x="1928813" y="3116263"/>
          <p14:tracePt t="150452" x="1973263" y="3133725"/>
          <p14:tracePt t="150462" x="2027238" y="3160713"/>
          <p14:tracePt t="150473" x="2062163" y="3170238"/>
          <p14:tracePt t="150489" x="2125663" y="3197225"/>
          <p14:tracePt t="150505" x="2197100" y="3251200"/>
          <p14:tracePt t="150523" x="2241550" y="3268663"/>
          <p14:tracePt t="150539" x="2268538" y="3276600"/>
          <p14:tracePt t="150555" x="2357438" y="3322638"/>
          <p14:tracePt t="150574" x="2527300" y="3367088"/>
          <p14:tracePt t="150589" x="2625725" y="3411538"/>
          <p14:tracePt t="150605" x="2830513" y="3536950"/>
          <p14:tracePt t="150622" x="2911475" y="3625850"/>
          <p14:tracePt t="150639" x="3044825" y="3795713"/>
          <p14:tracePt t="150655" x="3081338" y="3840163"/>
          <p14:tracePt t="150828" x="3054350" y="3795713"/>
          <p14:tracePt t="150837" x="2982913" y="3687763"/>
          <p14:tracePt t="150848" x="2822575" y="3544888"/>
          <p14:tracePt t="150858" x="2616200" y="3367088"/>
          <p14:tracePt t="150873" x="2374900" y="3089275"/>
          <p14:tracePt t="150889" x="2098675" y="2759075"/>
          <p14:tracePt t="150905" x="2009775" y="2705100"/>
          <p14:tracePt t="150922" x="1901825" y="2652713"/>
          <p14:tracePt t="150939" x="1874838" y="2633663"/>
          <p14:tracePt t="151011" x="1884363" y="2633663"/>
          <p14:tracePt t="151021" x="1919288" y="2660650"/>
          <p14:tracePt t="151030" x="1946275" y="2697163"/>
          <p14:tracePt t="151042" x="1982788" y="2751138"/>
          <p14:tracePt t="151055" x="2027238" y="2847975"/>
          <p14:tracePt t="151072" x="2108200" y="3017838"/>
          <p14:tracePt t="151089" x="2152650" y="3081338"/>
          <p14:tracePt t="151105" x="2322513" y="3197225"/>
          <p14:tracePt t="151122" x="2562225" y="3394075"/>
          <p14:tracePt t="151139" x="2697163" y="3544888"/>
          <p14:tracePt t="151155" x="2965450" y="3741738"/>
          <p14:tracePt t="151173" x="3152775" y="3919538"/>
          <p14:tracePt t="151189" x="3224213" y="3983038"/>
          <p14:tracePt t="151205" x="3330575" y="4160838"/>
          <p14:tracePt t="151225" x="3429000" y="4232275"/>
          <p14:tracePt t="151239" x="3455988" y="4241800"/>
          <p14:tracePt t="151326" x="3455988" y="4224338"/>
          <p14:tracePt t="151335" x="3357563" y="4116388"/>
          <p14:tracePt t="151346" x="3268663" y="3990975"/>
          <p14:tracePt t="151356" x="3009900" y="3840163"/>
          <p14:tracePt t="151372" x="2724150" y="3697288"/>
          <p14:tracePt t="151389" x="2197100" y="3367088"/>
          <p14:tracePt t="151407" x="1847850" y="3027363"/>
          <p14:tracePt t="151422" x="1768475" y="2965450"/>
          <p14:tracePt t="151439" x="1697038" y="2884488"/>
          <p14:tracePt t="151457" x="1697038" y="2867025"/>
          <p14:tracePt t="151498" x="1714500" y="2867025"/>
          <p14:tracePt t="151509" x="1741488" y="2874963"/>
          <p14:tracePt t="151522" x="1785938" y="2901950"/>
          <p14:tracePt t="151539" x="1901825" y="2965450"/>
          <p14:tracePt t="151556" x="1973263" y="3017838"/>
          <p14:tracePt t="151572" x="2170113" y="3259138"/>
          <p14:tracePt t="151589" x="2295525" y="3313113"/>
          <p14:tracePt t="151605" x="2366963" y="3313113"/>
          <p14:tracePt t="151622" x="2581275" y="3187700"/>
          <p14:tracePt t="151641" x="2714625" y="3098800"/>
          <p14:tracePt t="151655" x="2741613" y="3071813"/>
          <p14:tracePt t="151672" x="2759075" y="3062288"/>
          <p14:tracePt t="151701" x="2751138" y="3062288"/>
          <p14:tracePt t="151711" x="2724150" y="3062288"/>
          <p14:tracePt t="151722" x="2679700" y="3062288"/>
          <p14:tracePt t="151739" x="2616200" y="3062288"/>
          <p14:tracePt t="151756" x="2527300" y="3116263"/>
          <p14:tracePt t="151772" x="2465388" y="3214688"/>
          <p14:tracePt t="151789" x="2465388" y="3241675"/>
          <p14:tracePt t="151806" x="2473325" y="3251200"/>
          <p14:tracePt t="151823" x="2652713" y="3251200"/>
          <p14:tracePt t="151839" x="2776538" y="3251200"/>
          <p14:tracePt t="151856" x="3187700" y="3160713"/>
          <p14:tracePt t="151874" x="3402013" y="3081338"/>
          <p14:tracePt t="151889" x="3419475" y="3071813"/>
          <p14:tracePt t="151925" x="3402013" y="3071813"/>
          <p14:tracePt t="151939" x="3340100" y="3143250"/>
          <p14:tracePt t="151956" x="3098800" y="3241675"/>
          <p14:tracePt t="151972" x="2965450" y="3295650"/>
          <p14:tracePt t="151989" x="2768600" y="3375025"/>
          <p14:tracePt t="152006" x="2598738" y="3438525"/>
          <p14:tracePt t="152022" x="2554288" y="3473450"/>
          <p14:tracePt t="152039" x="2544763" y="3482975"/>
          <p14:tracePt t="152067" x="2581275" y="3473450"/>
          <p14:tracePt t="152077" x="2660650" y="3446463"/>
          <p14:tracePt t="152089" x="2786063" y="3402013"/>
          <p14:tracePt t="152107" x="2982913" y="3357563"/>
          <p14:tracePt t="152123" x="3098800" y="3330575"/>
          <p14:tracePt t="152139" x="3224213" y="3330575"/>
          <p14:tracePt t="152158" x="3241675" y="3330575"/>
          <p14:tracePt t="152189" x="3224213" y="3455988"/>
          <p14:tracePt t="152206" x="3133725" y="3929063"/>
          <p14:tracePt t="154809" x="3044825" y="3911600"/>
          <p14:tracePt t="154818" x="3017838" y="3902075"/>
          <p14:tracePt t="154828" x="2982913" y="3894138"/>
          <p14:tracePt t="154840" x="2901950" y="3822700"/>
          <p14:tracePt t="154856" x="2768600" y="3741738"/>
          <p14:tracePt t="154873" x="2062163" y="3375025"/>
          <p14:tracePt t="154890" x="1347788" y="2840038"/>
          <p14:tracePt t="154907" x="1133475" y="2697163"/>
          <p14:tracePt t="154923" x="973138" y="2554288"/>
          <p14:tracePt t="154940" x="965200" y="2303463"/>
          <p14:tracePt t="154956" x="1000125" y="2179638"/>
          <p14:tracePt t="154973" x="1187450" y="1911350"/>
          <p14:tracePt t="154990" x="1312863" y="1812925"/>
          <p14:tracePt t="155225" x="1357313" y="1812925"/>
          <p14:tracePt t="155234" x="1438275" y="1812925"/>
          <p14:tracePt t="155245" x="1509713" y="1847850"/>
          <p14:tracePt t="155257" x="1687513" y="2071688"/>
          <p14:tracePt t="155275" x="2098675" y="2465388"/>
          <p14:tracePt t="155290" x="2224088" y="2759075"/>
          <p14:tracePt t="155306" x="2374900" y="3062288"/>
          <p14:tracePt t="155323" x="2411413" y="3133725"/>
          <p14:tracePt t="155340" x="2428875" y="3205163"/>
          <p14:tracePt t="155357" x="2428875" y="3259138"/>
          <p14:tracePt t="155373" x="2428875" y="3348038"/>
          <p14:tracePt t="155390" x="2428875" y="3517900"/>
          <p14:tracePt t="155407" x="2455863" y="3714750"/>
          <p14:tracePt t="155423" x="2500313" y="3786188"/>
          <p14:tracePt t="155440" x="2581275" y="3919538"/>
          <p14:tracePt t="160263" x="2652713" y="3911600"/>
          <p14:tracePt t="160270" x="2732088" y="3911600"/>
          <p14:tracePt t="160281" x="2867025" y="3911600"/>
          <p14:tracePt t="160292" x="3081338" y="3911600"/>
          <p14:tracePt t="160308" x="3322638" y="3884613"/>
          <p14:tracePt t="160324" x="4037013" y="3705225"/>
          <p14:tracePt t="160342" x="4830763" y="3394075"/>
          <p14:tracePt t="160358" x="5197475" y="3241675"/>
          <p14:tracePt t="160374" x="5848350" y="2965450"/>
          <p14:tracePt t="160393" x="6375400" y="2813050"/>
          <p14:tracePt t="160408" x="6473825" y="2803525"/>
          <p14:tracePt t="160425" x="6537325" y="2795588"/>
          <p14:tracePt t="160464" x="6518275" y="2795588"/>
          <p14:tracePt t="160475" x="6483350" y="2795588"/>
          <p14:tracePt t="160491" x="6402388" y="2795588"/>
          <p14:tracePt t="160508" x="6153150" y="2795588"/>
          <p14:tracePt t="160524" x="5680075" y="2776538"/>
          <p14:tracePt t="160541" x="5367338" y="2714625"/>
          <p14:tracePt t="160558" x="4625975" y="2517775"/>
          <p14:tracePt t="160575" x="3732213" y="2393950"/>
          <p14:tracePt t="160592" x="3384550" y="2384425"/>
          <p14:tracePt t="160608" x="3044825" y="2384425"/>
          <p14:tracePt t="160627" x="3009900" y="2384425"/>
          <p14:tracePt t="160658" x="3027363" y="2401888"/>
          <p14:tracePt t="160676" x="3214688" y="2482850"/>
          <p14:tracePt t="160691" x="3357563" y="2536825"/>
          <p14:tracePt t="160708" x="3803650" y="2768600"/>
          <p14:tracePt t="160961" x="4062413" y="2901950"/>
          <p14:tracePt t="160971" x="4419600" y="3108325"/>
          <p14:tracePt t="160981" x="4857750" y="3251200"/>
          <p14:tracePt t="160992" x="5357813" y="3394075"/>
          <p14:tracePt t="161008" x="5875338" y="3581400"/>
          <p14:tracePt t="161025" x="6786563" y="3848100"/>
          <p14:tracePt t="161043" x="7385050" y="3946525"/>
          <p14:tracePt t="161058" x="7491413" y="3973513"/>
          <p14:tracePt t="161074" x="7554913" y="4010025"/>
          <p14:tracePt t="161108" x="7545388" y="4027488"/>
          <p14:tracePt t="161125" x="7358063" y="4071938"/>
          <p14:tracePt t="161143" x="6902450" y="4125913"/>
          <p14:tracePt t="161158" x="6537325" y="4125913"/>
          <p14:tracePt t="161174" x="5562600" y="3751263"/>
          <p14:tracePt t="161191" x="5054600" y="3394075"/>
          <p14:tracePt t="161208" x="4465638" y="2982913"/>
          <p14:tracePt t="161225" x="4286250" y="2732088"/>
          <p14:tracePt t="161241" x="4286250" y="2724150"/>
          <p14:tracePt t="161258" x="4322763" y="2724150"/>
          <p14:tracePt t="161276" x="4562475" y="2697163"/>
          <p14:tracePt t="161291" x="4751388" y="2714625"/>
          <p14:tracePt t="161308" x="5197475" y="2982913"/>
          <p14:tracePt t="161327" x="5554663" y="3187700"/>
          <p14:tracePt t="161342" x="5680075" y="3286125"/>
          <p14:tracePt t="161358" x="5867400" y="3429000"/>
          <p14:tracePt t="161375" x="5946775" y="3500438"/>
          <p14:tracePt t="161391" x="6242050" y="3652838"/>
          <p14:tracePt t="161408" x="6510338" y="3705225"/>
          <p14:tracePt t="161425" x="6742113" y="3714750"/>
          <p14:tracePt t="161441" x="7134225" y="3732213"/>
          <p14:tracePt t="162840" x="6732588" y="3598863"/>
          <p14:tracePt t="162849" x="6661150" y="3562350"/>
          <p14:tracePt t="162861" x="6527800" y="3482975"/>
          <p14:tracePt t="162876" x="6330950" y="3357563"/>
          <p14:tracePt t="162893" x="5965825" y="3116263"/>
          <p14:tracePt t="162910" x="5759450" y="3009900"/>
          <p14:tracePt t="162925" x="5670550" y="2955925"/>
          <p14:tracePt t="162942" x="5589588" y="2946400"/>
          <p14:tracePt t="163002" x="5599113" y="2946400"/>
          <p14:tracePt t="163012" x="5643563" y="2946400"/>
          <p14:tracePt t="163022" x="5705475" y="2946400"/>
          <p14:tracePt t="163032" x="5786438" y="2946400"/>
          <p14:tracePt t="163044" x="5867400" y="2946400"/>
          <p14:tracePt t="163059" x="5965825" y="2973388"/>
          <p14:tracePt t="163075" x="6357938" y="3071813"/>
          <p14:tracePt t="163094" x="6769100" y="3160713"/>
          <p14:tracePt t="163108" x="6973888" y="3187700"/>
          <p14:tracePt t="163125" x="7161213" y="3224213"/>
          <p14:tracePt t="163142" x="7215188" y="3232150"/>
          <p14:tracePt t="163158" x="7232650" y="3241675"/>
          <p14:tracePt t="163175" x="7224713" y="3251200"/>
          <p14:tracePt t="163192" x="7161213" y="3251200"/>
          <p14:tracePt t="163209" x="6608763" y="3224213"/>
          <p14:tracePt t="163225" x="5688013" y="3062288"/>
          <p14:tracePt t="163242" x="5214938" y="2990850"/>
          <p14:tracePt t="163259" x="4179888" y="2894013"/>
          <p14:tracePt t="163277" x="3562350" y="2847975"/>
          <p14:tracePt t="163292" x="3429000" y="2847975"/>
          <p14:tracePt t="163309" x="3340100" y="2840038"/>
          <p14:tracePt t="163347" x="3348038" y="2840038"/>
          <p14:tracePt t="163358" x="3357563" y="2840038"/>
          <p14:tracePt t="163375" x="3375025" y="2840038"/>
          <p14:tracePt t="163392" x="3544888" y="2822575"/>
          <p14:tracePt t="163409" x="3857625" y="2822575"/>
          <p14:tracePt t="163425" x="4098925" y="2822575"/>
          <p14:tracePt t="163442" x="4687888" y="2803525"/>
          <p14:tracePt t="163459" x="5180013" y="2786063"/>
          <p14:tracePt t="163475" x="5419725" y="2786063"/>
          <p14:tracePt t="163794" x="5419725" y="2768600"/>
          <p14:tracePt t="163804" x="5419725" y="2751138"/>
          <p14:tracePt t="163814" x="5429250" y="2732088"/>
          <p14:tracePt t="163825" x="5456238" y="2714625"/>
          <p14:tracePt t="163842" x="5483225" y="2687638"/>
          <p14:tracePt t="163859" x="5527675" y="2633663"/>
          <p14:tracePt t="163875" x="5545138" y="2625725"/>
          <p14:tracePt t="163909" x="5545138" y="2633663"/>
          <p14:tracePt t="163936" x="5545138" y="2643188"/>
          <p14:tracePt t="163956" x="5537200" y="2643188"/>
          <p14:tracePt t="163966" x="5500688" y="2643188"/>
          <p14:tracePt t="163978" x="5438775" y="2616200"/>
          <p14:tracePt t="163992" x="5303838" y="2544763"/>
          <p14:tracePt t="164009" x="4894263" y="2303463"/>
          <p14:tracePt t="164027" x="4367213" y="2062163"/>
          <p14:tracePt t="164042" x="4214813" y="1965325"/>
          <p14:tracePt t="164059" x="4044950" y="1847850"/>
          <p14:tracePt t="164075" x="4027488" y="1822450"/>
          <p14:tracePt t="164119" x="4027488" y="1812925"/>
          <p14:tracePt t="164159" x="4027488" y="1822450"/>
          <p14:tracePt t="164180" x="4027488" y="1830388"/>
          <p14:tracePt t="164210" x="4027488" y="1839913"/>
          <p14:tracePt t="164240" x="4027488" y="1884363"/>
          <p14:tracePt t="164517" x="3589338" y="2108200"/>
          <p14:tracePt t="164525" x="3268663" y="2224088"/>
          <p14:tracePt t="164536" x="2990850" y="2339975"/>
          <p14:tracePt t="164545" x="2705100" y="2419350"/>
          <p14:tracePt t="164559" x="2411413" y="2509838"/>
          <p14:tracePt t="164576" x="1911350" y="2705100"/>
          <p14:tracePt t="164593" x="1679575" y="2741613"/>
          <p14:tracePt t="164609" x="1455738" y="2795588"/>
          <p14:tracePt t="164626" x="1285875" y="2822575"/>
          <p14:tracePt t="164642" x="1214438" y="2822575"/>
          <p14:tracePt t="164659" x="1143000" y="2813050"/>
          <p14:tracePt t="164677" x="1098550" y="2759075"/>
          <p14:tracePt t="164693" x="1062038" y="2732088"/>
          <p14:tracePt t="164709" x="1017588" y="2679700"/>
          <p14:tracePt t="165022" x="1027113" y="2697163"/>
          <p14:tracePt t="165033" x="1081088" y="2714625"/>
          <p14:tracePt t="165043" x="1143000" y="2732088"/>
          <p14:tracePt t="165059" x="1204913" y="2751138"/>
          <p14:tracePt t="165076" x="1401763" y="2795588"/>
          <p14:tracePt t="165094" x="1589088" y="2822575"/>
          <p14:tracePt t="165109" x="1670050" y="2830513"/>
          <p14:tracePt t="165126" x="1751013" y="2840038"/>
          <p14:tracePt t="165144" x="1768475" y="2840038"/>
          <p14:tracePt t="165195" x="1741488" y="2840038"/>
          <p14:tracePt t="165206" x="1670050" y="2840038"/>
          <p14:tracePt t="165215" x="1598613" y="2840038"/>
          <p14:tracePt t="165226" x="1500188" y="2840038"/>
          <p14:tracePt t="165242" x="1411288" y="2840038"/>
          <p14:tracePt t="165259" x="1268413" y="2840038"/>
          <p14:tracePt t="165276" x="1152525" y="2847975"/>
          <p14:tracePt t="165293" x="1143000" y="2847975"/>
          <p14:tracePt t="165337" x="1204913" y="2847975"/>
          <p14:tracePt t="165348" x="1276350" y="2847975"/>
          <p14:tracePt t="165359" x="1357313" y="2847975"/>
          <p14:tracePt t="165377" x="1670050" y="2928938"/>
          <p14:tracePt t="165393" x="1803400" y="2982913"/>
          <p14:tracePt t="165409" x="2108200" y="3152775"/>
          <p14:tracePt t="165426" x="2205038" y="3197225"/>
          <p14:tracePt t="165443" x="2259013" y="3214688"/>
          <p14:tracePt t="165480" x="2251075" y="3214688"/>
          <p14:tracePt t="165492" x="2160588" y="3214688"/>
          <p14:tracePt t="165510" x="1874838" y="3116263"/>
          <p14:tracePt t="165526" x="1697038" y="3036888"/>
          <p14:tracePt t="165543" x="1241425" y="2830513"/>
          <p14:tracePt t="165561" x="1027113" y="2759075"/>
          <p14:tracePt t="165576" x="955675" y="2759075"/>
          <p14:tracePt t="165593" x="938213" y="2751138"/>
          <p14:tracePt t="165632" x="946150" y="2751138"/>
          <p14:tracePt t="165643" x="955675" y="2751138"/>
          <p14:tracePt t="165659" x="990600" y="2751138"/>
          <p14:tracePt t="165676" x="1071563" y="2751138"/>
          <p14:tracePt t="165693" x="1169988" y="2751138"/>
          <p14:tracePt t="165709" x="1223963" y="2759075"/>
          <p14:tracePt t="165726" x="1330325" y="2768600"/>
          <p14:tracePt t="165743" x="1393825" y="2768600"/>
          <p14:tracePt t="165759" x="1411288" y="2768600"/>
          <p14:tracePt t="165776" x="1438275" y="2768600"/>
          <p14:tracePt t="165793" x="1446213" y="2768600"/>
          <p14:tracePt t="165856" x="1455738" y="2768600"/>
          <p14:tracePt t="165865" x="1482725" y="2768600"/>
          <p14:tracePt t="165876" x="1500188" y="2768600"/>
          <p14:tracePt t="165893" x="1517650" y="2768600"/>
          <p14:tracePt t="165909" x="1554163" y="2768600"/>
          <p14:tracePt t="165926" x="1571625" y="2776538"/>
          <p14:tracePt t="165959" x="1581150" y="2776538"/>
          <p14:tracePt t="165978" x="1589088" y="2776538"/>
          <p14:tracePt t="165993" x="1598613" y="2776538"/>
          <p14:tracePt t="166009" x="1616075" y="2776538"/>
          <p14:tracePt t="166028" x="1643063" y="2786063"/>
          <p14:tracePt t="166043" x="1652588" y="2786063"/>
          <p14:tracePt t="166059" x="1679575" y="2795588"/>
          <p14:tracePt t="166076" x="1687513" y="2795588"/>
          <p14:tracePt t="166093" x="1731963" y="2813050"/>
          <p14:tracePt t="166332" x="1741488" y="2813050"/>
          <p14:tracePt t="166343" x="1758950" y="2813050"/>
          <p14:tracePt t="166352" x="1785938" y="2813050"/>
          <p14:tracePt t="166363" x="1812925" y="2813050"/>
          <p14:tracePt t="166376" x="1839913" y="2813050"/>
          <p14:tracePt t="166393" x="1901825" y="2840038"/>
          <p14:tracePt t="166410" x="1946275" y="2847975"/>
          <p14:tracePt t="166426" x="1990725" y="2857500"/>
          <p14:tracePt t="166443" x="2000250" y="2867025"/>
          <p14:tracePt t="166459" x="2009775" y="2867025"/>
          <p14:tracePt t="166617" x="2027238" y="2867025"/>
          <p14:tracePt t="166627" x="2044700" y="2867025"/>
          <p14:tracePt t="166637" x="2071688" y="2867025"/>
          <p14:tracePt t="166648" x="2116138" y="2867025"/>
          <p14:tracePt t="166659" x="2187575" y="2884488"/>
          <p14:tracePt t="166678" x="2357438" y="2919413"/>
          <p14:tracePt t="166693" x="2446338" y="2955925"/>
          <p14:tracePt t="166710" x="2687638" y="2973388"/>
          <p14:tracePt t="166726" x="2857500" y="2928938"/>
          <p14:tracePt t="166743" x="3205163" y="2884488"/>
          <p14:tracePt t="166759" x="3438525" y="2874963"/>
          <p14:tracePt t="166776" x="3509963" y="2867025"/>
          <p14:tracePt t="166793" x="3571875" y="2867025"/>
          <p14:tracePt t="166891" x="3562350" y="2894013"/>
          <p14:tracePt t="166901" x="3536950" y="2928938"/>
          <p14:tracePt t="166912" x="3527425" y="2965450"/>
          <p14:tracePt t="166926" x="3517900" y="2982913"/>
          <p14:tracePt t="166943" x="3500438" y="3027363"/>
          <p14:tracePt t="166959" x="3500438" y="3062288"/>
          <p14:tracePt t="166976" x="3490913" y="3170238"/>
          <p14:tracePt t="166993" x="3482975" y="3286125"/>
          <p14:tracePt t="167009" x="3473450" y="3295650"/>
          <p14:tracePt t="167013" x="3465513" y="3303588"/>
          <p14:tracePt t="167027" x="3411538" y="3322638"/>
          <p14:tracePt t="167043" x="3224213" y="3330575"/>
          <p14:tracePt t="167059" x="3062288" y="3330575"/>
          <p14:tracePt t="167076" x="2419350" y="3197225"/>
          <p14:tracePt t="167095" x="1857375" y="2928938"/>
          <p14:tracePt t="167110" x="1751013" y="2894013"/>
          <p14:tracePt t="167126" x="1714500" y="2884488"/>
          <p14:tracePt t="167155" x="1724025" y="2884488"/>
          <p14:tracePt t="167165" x="1822450" y="2884488"/>
          <p14:tracePt t="167176" x="2062163" y="2884488"/>
          <p14:tracePt t="167193" x="2241550" y="2894013"/>
          <p14:tracePt t="167210" x="2813050" y="3054350"/>
          <p14:tracePt t="167226" x="3071813" y="3133725"/>
          <p14:tracePt t="167243" x="3179763" y="3170238"/>
          <p14:tracePt t="167260" x="3286125" y="3205163"/>
          <p14:tracePt t="167293" x="3286125" y="3214688"/>
          <p14:tracePt t="167310" x="3170238" y="3367088"/>
          <p14:tracePt t="167328" x="3054350" y="3714750"/>
          <p14:tracePt t="167343" x="3044825" y="3830638"/>
          <p14:tracePt t="167360" x="3044825" y="4037013"/>
          <p14:tracePt t="167378" x="3179763" y="4303713"/>
          <p14:tracePt t="167393" x="3286125" y="4419600"/>
          <p14:tracePt t="167642" x="3295650" y="4419600"/>
          <p14:tracePt t="167652" x="3402013" y="4465638"/>
          <p14:tracePt t="167662" x="3687763" y="4589463"/>
          <p14:tracePt t="167676" x="4116388" y="4840288"/>
          <p14:tracePt t="167693" x="4776788" y="5224463"/>
          <p14:tracePt t="167710" x="5000625" y="5375275"/>
          <p14:tracePt t="167726" x="5072063" y="5438775"/>
          <p14:tracePt t="167760" x="4991100" y="5446713"/>
          <p14:tracePt t="167777" x="4518025" y="5465763"/>
          <p14:tracePt t="167794" x="3911600" y="5483225"/>
          <p14:tracePt t="167810" x="3517900" y="5456238"/>
          <p14:tracePt t="167826" x="2643188" y="5322888"/>
          <p14:tracePt t="167845" x="2054225" y="5133975"/>
          <p14:tracePt t="167860" x="1919288" y="5037138"/>
          <p14:tracePt t="167876" x="1830388" y="4714875"/>
          <p14:tracePt t="167894" x="1830388" y="4562475"/>
          <p14:tracePt t="167910" x="1946275" y="4241800"/>
          <p14:tracePt t="167927" x="2214563" y="3902075"/>
          <p14:tracePt t="167943" x="2357438" y="3822700"/>
          <p14:tracePt t="167960" x="2473325" y="3741738"/>
          <p14:tracePt t="167978" x="2517775" y="3714750"/>
          <p14:tracePt t="168010" x="2527300" y="3724275"/>
          <p14:tracePt t="168027" x="2554288" y="3776663"/>
          <p14:tracePt t="168231" x="2536825" y="3776663"/>
          <p14:tracePt t="168242" x="2509838" y="3751263"/>
          <p14:tracePt t="168252" x="2428875" y="3697288"/>
          <p14:tracePt t="168263" x="2322513" y="3509963"/>
          <p14:tracePt t="168277" x="2241550" y="3429000"/>
          <p14:tracePt t="168293" x="2089150" y="3303588"/>
          <p14:tracePt t="168310" x="2044700" y="3276600"/>
          <p14:tracePt t="168326" x="2017713" y="3251200"/>
          <p14:tracePt t="168360" x="2027238" y="3232150"/>
          <p14:tracePt t="168377" x="2152650" y="3160713"/>
          <p14:tracePt t="168394" x="2295525" y="3062288"/>
          <p14:tracePt t="168410" x="2384425" y="3054350"/>
          <p14:tracePt t="168427" x="2562225" y="3116263"/>
          <p14:tracePt t="168445" x="2705100" y="3205163"/>
          <p14:tracePt t="168460" x="2803525" y="3259138"/>
          <p14:tracePt t="168477" x="3000375" y="3357563"/>
          <p14:tracePt t="168495" x="3089275" y="3411538"/>
          <p14:tracePt t="168566" x="3081338" y="3411538"/>
          <p14:tracePt t="168576" x="3027363" y="3402013"/>
          <p14:tracePt t="168586" x="2946400" y="3384550"/>
          <p14:tracePt t="168597" x="2840038" y="3367088"/>
          <p14:tracePt t="168610" x="2724150" y="3340100"/>
          <p14:tracePt t="168627" x="2411413" y="3259138"/>
          <p14:tracePt t="168643" x="2303463" y="3232150"/>
          <p14:tracePt t="168660" x="2214563" y="3224213"/>
          <p14:tracePt t="168709" x="2259013" y="3224213"/>
          <p14:tracePt t="168720" x="2401888" y="3224213"/>
          <p14:tracePt t="168729" x="2643188" y="3224213"/>
          <p14:tracePt t="168743" x="2894013" y="3286125"/>
          <p14:tracePt t="168760" x="3517900" y="3438525"/>
          <p14:tracePt t="168777" x="3759200" y="3527425"/>
          <p14:tracePt t="168794" x="4116388" y="3652838"/>
          <p14:tracePt t="168810" x="4205288" y="3660775"/>
          <p14:tracePt t="168843" x="4179888" y="3660775"/>
          <p14:tracePt t="168861" x="3867150" y="3660775"/>
          <p14:tracePt t="168877" x="3670300" y="3660775"/>
          <p14:tracePt t="168893" x="3286125" y="3625850"/>
          <p14:tracePt t="168912" x="2955925" y="3581400"/>
          <p14:tracePt t="168927" x="2847975" y="3554413"/>
          <p14:tracePt t="168943" x="2776538" y="3544888"/>
          <p14:tracePt t="168983" x="2795588" y="3544888"/>
          <p14:tracePt t="168993" x="2847975" y="3544888"/>
          <p14:tracePt t="172171" x="2874963" y="3571875"/>
          <p14:tracePt t="172180" x="2946400" y="3616325"/>
          <p14:tracePt t="172191" x="3062288" y="3679825"/>
          <p14:tracePt t="172201" x="3295650" y="3776663"/>
          <p14:tracePt t="172212" x="3581400" y="3973513"/>
          <p14:tracePt t="172227" x="3919538" y="4170363"/>
          <p14:tracePt t="172244" x="4500563" y="4473575"/>
          <p14:tracePt t="172262" x="4929188" y="4633913"/>
          <p14:tracePt t="172278" x="5089525" y="4660900"/>
          <p14:tracePt t="172295" x="5357813" y="4724400"/>
          <p14:tracePt t="172312" x="5456238" y="4741863"/>
          <p14:tracePt t="172328" x="5643563" y="4768850"/>
          <p14:tracePt t="172344" x="5822950" y="4759325"/>
          <p14:tracePt t="172361" x="5902325" y="4741863"/>
          <p14:tracePt t="172597" x="6000750" y="4938713"/>
          <p14:tracePt t="172608" x="6180138" y="5089525"/>
          <p14:tracePt t="172617" x="6419850" y="5241925"/>
          <p14:tracePt t="172628" x="6670675" y="5438775"/>
          <p14:tracePt t="172644" x="6894513" y="5616575"/>
          <p14:tracePt t="172661" x="7456488" y="5919788"/>
          <p14:tracePt t="172677" x="7796213" y="61087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Multiplexer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54025" y="953639"/>
            <a:ext cx="4536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A </a:t>
            </a:r>
            <a:r>
              <a:rPr lang="en-US" sz="2000" i="1" dirty="0">
                <a:solidFill>
                  <a:schemeClr val="accent1"/>
                </a:solidFill>
                <a:latin typeface="+mn-lt"/>
              </a:rPr>
              <a:t>multiplexer</a:t>
            </a:r>
            <a:r>
              <a:rPr lang="en-US" sz="2000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(or </a:t>
            </a:r>
            <a:r>
              <a:rPr lang="en-US" sz="2000" i="1" dirty="0">
                <a:solidFill>
                  <a:schemeClr val="accent1"/>
                </a:solidFill>
                <a:latin typeface="+mn-lt"/>
              </a:rPr>
              <a:t>mux</a:t>
            </a:r>
            <a:r>
              <a:rPr lang="en-US" sz="2000" dirty="0">
                <a:latin typeface="+mn-lt"/>
              </a:rPr>
              <a:t>) is a device that selects one </a:t>
            </a:r>
            <a:r>
              <a:rPr lang="en-US" sz="2000" dirty="0" smtClean="0">
                <a:latin typeface="+mn-lt"/>
              </a:rPr>
              <a:t>signals </a:t>
            </a:r>
            <a:r>
              <a:rPr lang="en-US" sz="2000" dirty="0">
                <a:latin typeface="+mn-lt"/>
              </a:rPr>
              <a:t>and forwards the selected input into a single line</a:t>
            </a:r>
            <a:r>
              <a:rPr lang="en-US" sz="2000" dirty="0" smtClean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The entry wires are </a:t>
            </a:r>
            <a:r>
              <a:rPr lang="en-US" sz="2000" i="1" dirty="0" smtClean="0">
                <a:solidFill>
                  <a:schemeClr val="accent1"/>
                </a:solidFill>
                <a:latin typeface="+mn-lt"/>
              </a:rPr>
              <a:t>address bus </a:t>
            </a:r>
            <a:r>
              <a:rPr lang="en-US" sz="2000" dirty="0" smtClean="0">
                <a:latin typeface="+mn-lt"/>
              </a:rPr>
              <a:t>and </a:t>
            </a:r>
            <a:r>
              <a:rPr lang="en-US" sz="2000" i="1" dirty="0" smtClean="0">
                <a:solidFill>
                  <a:schemeClr val="accent1"/>
                </a:solidFill>
                <a:latin typeface="+mn-lt"/>
              </a:rPr>
              <a:t>data 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Address bus is connected via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err="1" smtClean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10971" y="512483"/>
            <a:ext cx="3778472" cy="5498960"/>
            <a:chOff x="4905153" y="710454"/>
            <a:chExt cx="3778472" cy="5498960"/>
          </a:xfrm>
        </p:grpSpPr>
        <p:pic>
          <p:nvPicPr>
            <p:cNvPr id="1027" name="Picture 3" descr="C:\Users\pikryuko\AppData\Local\Temp\1bit_multiplexer_4_in_1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31"/>
            <a:stretch/>
          </p:blipFill>
          <p:spPr bwMode="auto">
            <a:xfrm>
              <a:off x="4956587" y="710454"/>
              <a:ext cx="3727038" cy="5437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 bwMode="auto">
            <a:xfrm>
              <a:off x="4905153" y="4508205"/>
              <a:ext cx="2055628" cy="170120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437706"/>
              </p:ext>
            </p:extLst>
          </p:nvPr>
        </p:nvGraphicFramePr>
        <p:xfrm>
          <a:off x="2768761" y="3591850"/>
          <a:ext cx="176630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767"/>
                <a:gridCol w="588767"/>
                <a:gridCol w="5887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</a:t>
                      </a:r>
                      <a:endParaRPr lang="en-U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  <a:r>
                        <a:rPr lang="en-US" baseline="-2500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baseline="-250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  <a:r>
                        <a:rPr lang="en-US" baseline="-25000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  <a:r>
                        <a:rPr lang="en-US" baseline="-25000" dirty="0" smtClean="0"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M</a:t>
                      </a:r>
                      <a:r>
                        <a:rPr lang="en-US" baseline="-25000" dirty="0" smtClean="0"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802300" y="3231367"/>
            <a:ext cx="1622639" cy="2293700"/>
            <a:chOff x="5178158" y="3561763"/>
            <a:chExt cx="1622639" cy="2293700"/>
          </a:xfrm>
        </p:grpSpPr>
        <p:sp>
          <p:nvSpPr>
            <p:cNvPr id="6" name="Trapezoid 5"/>
            <p:cNvSpPr/>
            <p:nvPr/>
          </p:nvSpPr>
          <p:spPr bwMode="auto">
            <a:xfrm rot="5400000">
              <a:off x="5095633" y="4250510"/>
              <a:ext cx="1720176" cy="432958"/>
            </a:xfrm>
            <a:prstGeom prst="trapezoid">
              <a:avLst>
                <a:gd name="adj" fmla="val 7774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>
                <a:solidFill>
                  <a:schemeClr val="dk1"/>
                </a:solidFill>
                <a:latin typeface="+mj-lt"/>
                <a:cs typeface="Arial" pitchFamily="34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5286122" y="3883162"/>
              <a:ext cx="44760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5292534" y="4254751"/>
              <a:ext cx="4411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5286122" y="4638235"/>
              <a:ext cx="44760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5292534" y="5009824"/>
              <a:ext cx="4411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5867400" y="5237019"/>
              <a:ext cx="0" cy="36021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6047509" y="5096326"/>
              <a:ext cx="0" cy="360217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8" name="Rectangle 17"/>
            <p:cNvSpPr/>
            <p:nvPr/>
          </p:nvSpPr>
          <p:spPr>
            <a:xfrm>
              <a:off x="5178158" y="3561763"/>
              <a:ext cx="3722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M</a:t>
              </a:r>
              <a:r>
                <a:rPr lang="en-US" sz="1600" baseline="-25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86716" y="3928092"/>
              <a:ext cx="3722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M</a:t>
              </a:r>
              <a:r>
                <a:rPr lang="en-US" sz="1600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178158" y="4324090"/>
              <a:ext cx="3722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M</a:t>
              </a:r>
              <a:r>
                <a:rPr lang="en-US" sz="1600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86716" y="4707573"/>
              <a:ext cx="3722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M</a:t>
              </a:r>
              <a:r>
                <a:rPr lang="en-US" sz="1600" baseline="-25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03043" y="5516909"/>
              <a:ext cx="3722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600" baseline="-25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endPara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67400" y="5387796"/>
              <a:ext cx="3722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600" baseline="-25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 bwMode="auto">
            <a:xfrm flipH="1">
              <a:off x="6172201" y="4456760"/>
              <a:ext cx="32558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27" name="Rectangle 26"/>
            <p:cNvSpPr/>
            <p:nvPr/>
          </p:nvSpPr>
          <p:spPr>
            <a:xfrm>
              <a:off x="6279500" y="4120665"/>
              <a:ext cx="521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endParaRPr lang="en-US" sz="1600" baseline="-25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727324"/>
      </p:ext>
    </p:extLst>
  </p:cSld>
  <p:clrMapOvr>
    <a:masterClrMapping/>
  </p:clrMapOvr>
  <p:transition advTm="15629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  <p:extLst mod="1">
    <p:ext uri="{3A86A75C-4F4B-4683-9AE1-C65F6400EC91}">
      <p14:laserTraceLst xmlns:p14="http://schemas.microsoft.com/office/powerpoint/2010/main">
        <p14:tracePtLst>
          <p14:tracePt t="4582" x="7027863" y="5510213"/>
          <p14:tracePt t="4590" x="7027863" y="5170488"/>
          <p14:tracePt t="4600" x="7099300" y="5099050"/>
          <p14:tracePt t="4897" x="6697663" y="4768850"/>
          <p14:tracePt t="4904" x="6303963" y="4483100"/>
          <p14:tracePt t="4917" x="5857875" y="4098925"/>
          <p14:tracePt t="4936" x="4965700" y="3455988"/>
          <p14:tracePt t="4950" x="4537075" y="3027363"/>
          <p14:tracePt t="4967" x="3822700" y="2598738"/>
          <p14:tracePt t="4983" x="3562350" y="2465388"/>
          <p14:tracePt t="5000" x="3170238" y="2347913"/>
          <p14:tracePt t="5017" x="3054350" y="2286000"/>
          <p14:tracePt t="5323" x="2874963" y="2259013"/>
          <p14:tracePt t="5331" x="2776538" y="2214563"/>
          <p14:tracePt t="5341" x="2633663" y="2170113"/>
          <p14:tracePt t="5353" x="2482850" y="2116138"/>
          <p14:tracePt t="5367" x="2366963" y="2054225"/>
          <p14:tracePt t="5384" x="2017713" y="1866900"/>
          <p14:tracePt t="5401" x="1866900" y="1822450"/>
          <p14:tracePt t="5417" x="1751013" y="1795463"/>
          <p14:tracePt t="5434" x="1724025" y="1795463"/>
          <p14:tracePt t="5450" x="1731963" y="1839913"/>
          <p14:tracePt t="5768" x="1741488" y="1839913"/>
          <p14:tracePt t="5778" x="1776413" y="1847850"/>
          <p14:tracePt t="5788" x="1847850" y="1866900"/>
          <p14:tracePt t="5800" x="1946275" y="1901825"/>
          <p14:tracePt t="5819" x="2473325" y="2000250"/>
          <p14:tracePt t="5834" x="2714625" y="2036763"/>
          <p14:tracePt t="5850" x="3205163" y="2062163"/>
          <p14:tracePt t="5867" x="3402013" y="2062163"/>
          <p14:tracePt t="11617" x="2224088" y="2465388"/>
          <p14:tracePt t="11626" x="1874838" y="2633663"/>
          <p14:tracePt t="11638" x="1500188" y="2803525"/>
          <p14:tracePt t="11652" x="1214438" y="2982913"/>
          <p14:tracePt t="11669" x="500063" y="3536950"/>
          <p14:tracePt t="11687" x="9525" y="4010025"/>
          <p14:tracePt t="11702" x="0" y="4367213"/>
          <p14:tracePt t="11718" x="0" y="4554538"/>
          <p14:tracePt t="11737" x="0" y="4633913"/>
          <p14:tracePt t="11752" x="0" y="4643438"/>
          <p14:tracePt t="11769" x="26988" y="4643438"/>
          <p14:tracePt t="11785" x="115888" y="4643438"/>
          <p14:tracePt t="12022" x="214313" y="4633913"/>
          <p14:tracePt t="12032" x="339725" y="4581525"/>
          <p14:tracePt t="12043" x="490538" y="4518025"/>
          <p14:tracePt t="12054" x="741363" y="4429125"/>
          <p14:tracePt t="12069" x="955675" y="4367213"/>
          <p14:tracePt t="12085" x="1347788" y="4170363"/>
          <p14:tracePt t="12104" x="1625600" y="4108450"/>
          <p14:tracePt t="12119" x="1670050" y="4062413"/>
          <p14:tracePt t="12135" x="1724025" y="4037013"/>
          <p14:tracePt t="12337" x="1751013" y="4152900"/>
          <p14:tracePt t="12346" x="1758950" y="4170363"/>
          <p14:tracePt t="12356" x="1758950" y="4187825"/>
          <p14:tracePt t="12369" x="1758950" y="4197350"/>
          <p14:tracePt t="12387" x="1724025" y="4295775"/>
          <p14:tracePt t="12402" x="1697038" y="4411663"/>
          <p14:tracePt t="12419" x="1625600" y="4562475"/>
          <p14:tracePt t="12435" x="1608138" y="4616450"/>
          <p14:tracePt t="12452" x="1571625" y="4705350"/>
          <p14:tracePt t="12470" x="1536700" y="4795838"/>
          <p14:tracePt t="12486" x="1527175" y="4848225"/>
          <p14:tracePt t="12502" x="1517650" y="4884738"/>
          <p14:tracePt t="12519" x="1517650" y="4919663"/>
          <p14:tracePt t="12536" x="1517650" y="4938713"/>
          <p14:tracePt t="12552" x="1509713" y="4973638"/>
          <p14:tracePt t="12569" x="1509713" y="4983163"/>
          <p14:tracePt t="12723" x="1509713" y="4938713"/>
          <p14:tracePt t="12733" x="1509713" y="4776788"/>
          <p14:tracePt t="12743" x="1509713" y="4643438"/>
          <p14:tracePt t="12754" x="1509713" y="4510088"/>
          <p14:tracePt t="12769" x="1465263" y="4241800"/>
          <p14:tracePt t="12786" x="1384300" y="3990975"/>
          <p14:tracePt t="12804" x="1285875" y="3768725"/>
          <p14:tracePt t="12819" x="1250950" y="3581400"/>
          <p14:tracePt t="12836" x="1204913" y="3419475"/>
          <p14:tracePt t="12855" x="1204913" y="3286125"/>
          <p14:tracePt t="12869" x="1214438" y="3241675"/>
          <p14:tracePt t="12886" x="1223963" y="3214688"/>
          <p14:tracePt t="12919" x="1231900" y="3214688"/>
          <p14:tracePt t="13027" x="1241425" y="3214688"/>
          <p14:tracePt t="13047" x="1250950" y="3214688"/>
          <p14:tracePt t="13068" x="1268413" y="3224213"/>
          <p14:tracePt t="13078" x="1285875" y="3232150"/>
          <p14:tracePt t="13089" x="1312863" y="3259138"/>
          <p14:tracePt t="13102" x="1357313" y="3313113"/>
          <p14:tracePt t="13119" x="1490663" y="3455988"/>
          <p14:tracePt t="13136" x="1589088" y="3608388"/>
          <p14:tracePt t="13152" x="1768475" y="3776663"/>
          <p14:tracePt t="13169" x="1857375" y="3857625"/>
          <p14:tracePt t="13220" x="1866900" y="3857625"/>
          <p14:tracePt t="13433" x="1857375" y="3894138"/>
          <p14:tracePt t="13443" x="1857375" y="3919538"/>
          <p14:tracePt t="13454" x="1857375" y="4017963"/>
          <p14:tracePt t="13469" x="1857375" y="4071938"/>
          <p14:tracePt t="13486" x="1857375" y="4205288"/>
          <p14:tracePt t="13504" x="1857375" y="4394200"/>
          <p14:tracePt t="13519" x="1857375" y="4456113"/>
          <p14:tracePt t="13536" x="1857375" y="4510088"/>
          <p14:tracePt t="13552" x="1857375" y="4518025"/>
          <p14:tracePt t="13569" x="1857375" y="4537075"/>
          <p14:tracePt t="13586" x="1866900" y="4537075"/>
          <p14:tracePt t="15221" x="1866900" y="4554538"/>
          <p14:tracePt t="15230" x="1847850" y="4589463"/>
          <p14:tracePt t="15240" x="1839913" y="4643438"/>
          <p14:tracePt t="15253" x="1830388" y="4697413"/>
          <p14:tracePt t="15271" x="1812925" y="4911725"/>
          <p14:tracePt t="15286" x="1803400" y="4946650"/>
          <p14:tracePt t="15303" x="1785938" y="5018088"/>
          <p14:tracePt t="15322" x="1785938" y="5054600"/>
          <p14:tracePt t="15336" x="1776413" y="5072063"/>
          <p14:tracePt t="15353" x="1776413" y="5089525"/>
          <p14:tracePt t="16246" x="1758950" y="5089525"/>
          <p14:tracePt t="16256" x="1751013" y="5081588"/>
          <p14:tracePt t="16266" x="1731963" y="5062538"/>
          <p14:tracePt t="16277" x="1687513" y="5010150"/>
          <p14:tracePt t="16287" x="1616075" y="4919663"/>
          <p14:tracePt t="16303" x="1544638" y="4741863"/>
          <p14:tracePt t="16320" x="1357313" y="4438650"/>
          <p14:tracePt t="16337" x="1250950" y="4295775"/>
          <p14:tracePt t="16353" x="1214438" y="4232275"/>
          <p14:tracePt t="16370" x="1152525" y="4044950"/>
          <p14:tracePt t="16388" x="1116013" y="3973513"/>
          <p14:tracePt t="16403" x="1108075" y="3938588"/>
          <p14:tracePt t="16420" x="1098550" y="3867150"/>
          <p14:tracePt t="16437" x="1098550" y="3830638"/>
          <p14:tracePt t="16703" x="1098550" y="3822700"/>
          <p14:tracePt t="16712" x="1108075" y="3803650"/>
          <p14:tracePt t="16723" x="1116013" y="3741738"/>
          <p14:tracePt t="16736" x="1116013" y="3714750"/>
          <p14:tracePt t="16753" x="1116013" y="3670300"/>
          <p14:tracePt t="16770" x="1116013" y="3643313"/>
          <p14:tracePt t="16786" x="1098550" y="3625850"/>
          <p14:tracePt t="17139" x="1108075" y="3625850"/>
          <p14:tracePt t="17149" x="1143000" y="3625850"/>
          <p14:tracePt t="17159" x="1214438" y="3625850"/>
          <p14:tracePt t="17171" x="1312863" y="3625850"/>
          <p14:tracePt t="17187" x="1419225" y="3670300"/>
          <p14:tracePt t="17204" x="1571625" y="3714750"/>
          <p14:tracePt t="17220" x="1633538" y="3741738"/>
          <p14:tracePt t="17237" x="1643063" y="3741738"/>
          <p14:tracePt t="17253" x="1660525" y="3741738"/>
          <p14:tracePt t="17728" x="1660525" y="3768725"/>
          <p14:tracePt t="17739" x="1643063" y="3822700"/>
          <p14:tracePt t="17747" x="1608138" y="3965575"/>
          <p14:tracePt t="17758" x="1554163" y="4224338"/>
          <p14:tracePt t="17770" x="1509713" y="4527550"/>
          <p14:tracePt t="17789" x="1446213" y="5295900"/>
          <p14:tracePt t="17804" x="1446213" y="5537200"/>
          <p14:tracePt t="17820" x="1446213" y="5697538"/>
          <p14:tracePt t="17860" x="1419225" y="5661025"/>
          <p14:tracePt t="17871" x="1357313" y="5616575"/>
          <p14:tracePt t="17887" x="1312863" y="5599113"/>
          <p14:tracePt t="18105" x="1303338" y="5581650"/>
          <p14:tracePt t="18114" x="1295400" y="5537200"/>
          <p14:tracePt t="18124" x="1285875" y="5483225"/>
          <p14:tracePt t="18137" x="1285875" y="5429250"/>
          <p14:tracePt t="18154" x="1295400" y="5286375"/>
          <p14:tracePt t="18170" x="1339850" y="5062538"/>
          <p14:tracePt t="18187" x="1446213" y="4625975"/>
          <p14:tracePt t="18206" x="1571625" y="3965575"/>
          <p14:tracePt t="18220" x="1625600" y="3768725"/>
          <p14:tracePt t="18237" x="1652588" y="3598863"/>
          <p14:tracePt t="18253" x="1652588" y="3527425"/>
          <p14:tracePt t="18270" x="1616075" y="3455988"/>
          <p14:tracePt t="18287" x="1527175" y="3384550"/>
          <p14:tracePt t="18304" x="1517650" y="3340100"/>
          <p14:tracePt t="18320" x="1509713" y="3313113"/>
          <p14:tracePt t="18337" x="1509713" y="3295650"/>
          <p14:tracePt t="18580" x="1527175" y="3295650"/>
          <p14:tracePt t="18591" x="1562100" y="3295650"/>
          <p14:tracePt t="18601" x="1616075" y="3295650"/>
          <p14:tracePt t="18611" x="1687513" y="3295650"/>
          <p14:tracePt t="18622" x="1758950" y="3295650"/>
          <p14:tracePt t="18637" x="1812925" y="3303588"/>
          <p14:tracePt t="18654" x="1839913" y="3313113"/>
          <p14:tracePt t="18672" x="1847850" y="3330575"/>
          <p14:tracePt t="18687" x="1847850" y="3348038"/>
          <p14:tracePt t="18703" x="1847850" y="3465513"/>
          <p14:tracePt t="18720" x="1847850" y="3554413"/>
          <p14:tracePt t="18737" x="1866900" y="3687763"/>
          <p14:tracePt t="18753" x="1866900" y="3840163"/>
          <p14:tracePt t="18770" x="1866900" y="3919538"/>
          <p14:tracePt t="18787" x="1884363" y="4037013"/>
          <p14:tracePt t="18804" x="1893888" y="4108450"/>
          <p14:tracePt t="18820" x="1911350" y="4152900"/>
          <p14:tracePt t="18837" x="1911350" y="4205288"/>
          <p14:tracePt t="18855" x="1893888" y="4295775"/>
          <p14:tracePt t="18870" x="1884363" y="4322763"/>
          <p14:tracePt t="18887" x="1866900" y="4419600"/>
          <p14:tracePt t="18906" x="1857375" y="4500563"/>
          <p14:tracePt t="18920" x="1857375" y="4572000"/>
          <p14:tracePt t="18937" x="1847850" y="4751388"/>
          <p14:tracePt t="18954" x="1847850" y="4830763"/>
          <p14:tracePt t="18970" x="1847850" y="4894263"/>
          <p14:tracePt t="18987" x="1857375" y="4929188"/>
          <p14:tracePt t="19004" x="1866900" y="4938713"/>
          <p14:tracePt t="19020" x="1884363" y="4983163"/>
          <p14:tracePt t="19223" x="1751013" y="5010150"/>
          <p14:tracePt t="19230" x="1544638" y="5054600"/>
          <p14:tracePt t="19240" x="1330325" y="5072063"/>
          <p14:tracePt t="19254" x="1241425" y="5099050"/>
          <p14:tracePt t="19271" x="1089025" y="5143500"/>
          <p14:tracePt t="19287" x="1071563" y="5143500"/>
          <p14:tracePt t="19304" x="1071563" y="5153025"/>
          <p14:tracePt t="19332" x="1098550" y="5099050"/>
          <p14:tracePt t="19342" x="1125538" y="5027613"/>
          <p14:tracePt t="19354" x="1143000" y="4973638"/>
          <p14:tracePt t="19373" x="1169988" y="4875213"/>
          <p14:tracePt t="19607" x="1241425" y="4759325"/>
          <p14:tracePt t="19617" x="1357313" y="4500563"/>
          <p14:tracePt t="19627" x="1527175" y="3965575"/>
          <p14:tracePt t="19638" x="1598613" y="3705225"/>
          <p14:tracePt t="19654" x="1643063" y="3446463"/>
          <p14:tracePt t="19671" x="1687513" y="3160713"/>
          <p14:tracePt t="19992" x="1625600" y="3232150"/>
          <p14:tracePt t="20002" x="1536700" y="3303588"/>
          <p14:tracePt t="20013" x="1455738" y="3348038"/>
          <p14:tracePt t="20023" x="1366838" y="3384550"/>
          <p14:tracePt t="20037" x="1295400" y="3455988"/>
          <p14:tracePt t="20054" x="1196975" y="3554413"/>
          <p14:tracePt t="20071" x="1160463" y="3598863"/>
          <p14:tracePt t="20088" x="1108075" y="3705225"/>
          <p14:tracePt t="20104" x="1108075" y="3732213"/>
          <p14:tracePt t="20368" x="1108075" y="3714750"/>
          <p14:tracePt t="20378" x="1108075" y="3687763"/>
          <p14:tracePt t="20389" x="1108075" y="3660775"/>
          <p14:tracePt t="20404" x="1108075" y="3633788"/>
          <p14:tracePt t="20421" x="1089025" y="3571875"/>
          <p14:tracePt t="20438" x="1081088" y="3562350"/>
          <p14:tracePt t="20471" x="1081088" y="3554413"/>
          <p14:tracePt t="20723" x="1071563" y="3554413"/>
          <p14:tracePt t="20744" x="1054100" y="3554413"/>
          <p14:tracePt t="20753" x="1036638" y="3554413"/>
          <p14:tracePt t="20764" x="1017588" y="3554413"/>
          <p14:tracePt t="20774" x="1009650" y="3554413"/>
          <p14:tracePt t="20787" x="990600" y="3554413"/>
          <p14:tracePt t="20804" x="982663" y="3554413"/>
          <p14:tracePt t="20821" x="973138" y="3554413"/>
          <p14:tracePt t="20886" x="990600" y="3554413"/>
          <p14:tracePt t="20896" x="1027113" y="3554413"/>
          <p14:tracePt t="20907" x="1071563" y="3554413"/>
          <p14:tracePt t="20921" x="1133475" y="3544888"/>
          <p14:tracePt t="20938" x="1258888" y="3500438"/>
          <p14:tracePt t="20956" x="1357313" y="3482975"/>
          <p14:tracePt t="20971" x="1366838" y="3482975"/>
          <p14:tracePt t="21004" x="1357313" y="3500438"/>
          <p14:tracePt t="21021" x="1276350" y="3581400"/>
          <p14:tracePt t="21038" x="1125538" y="3751263"/>
          <p14:tracePt t="21054" x="1062038" y="3803650"/>
          <p14:tracePt t="21058" x="1017588" y="3830638"/>
          <p14:tracePt t="21071" x="1000125" y="3848100"/>
          <p14:tracePt t="21088" x="973138" y="3867150"/>
          <p14:tracePt t="21129" x="982663" y="3875088"/>
          <p14:tracePt t="21140" x="1017588" y="3902075"/>
          <p14:tracePt t="21154" x="1054100" y="3919538"/>
          <p14:tracePt t="21171" x="1169988" y="3965575"/>
          <p14:tracePt t="21188" x="1204913" y="3973513"/>
          <p14:tracePt t="21204" x="1231900" y="4000500"/>
          <p14:tracePt t="21221" x="1223963" y="4037013"/>
          <p14:tracePt t="21238" x="1179513" y="4116388"/>
          <p14:tracePt t="21254" x="1081088" y="4205288"/>
          <p14:tracePt t="21271" x="1009650" y="4251325"/>
          <p14:tracePt t="21288" x="990600" y="4259263"/>
          <p14:tracePt t="21304" x="982663" y="4259263"/>
          <p14:tracePt t="21362" x="990600" y="4259263"/>
          <p14:tracePt t="21373" x="1017588" y="4259263"/>
          <p14:tracePt t="21383" x="1044575" y="4259263"/>
          <p14:tracePt t="21393" x="1089025" y="4259263"/>
          <p14:tracePt t="21404" x="1125538" y="4259263"/>
          <p14:tracePt t="21421" x="1160463" y="4259263"/>
          <p14:tracePt t="21438" x="1179513" y="4259263"/>
          <p14:tracePt t="21495" x="1152525" y="4259263"/>
          <p14:tracePt t="21505" x="1108075" y="4295775"/>
          <p14:tracePt t="21515" x="1054100" y="4322763"/>
          <p14:tracePt t="21525" x="1000125" y="4348163"/>
          <p14:tracePt t="21538" x="973138" y="4384675"/>
          <p14:tracePt t="21556" x="938213" y="4419600"/>
          <p14:tracePt t="21571" x="938213" y="4438650"/>
          <p14:tracePt t="21617" x="946150" y="4456113"/>
          <p14:tracePt t="21627" x="973138" y="4483100"/>
          <p14:tracePt t="21638" x="1036638" y="4510088"/>
          <p14:tracePt t="21654" x="1098550" y="4537075"/>
          <p14:tracePt t="21671" x="1204913" y="4581525"/>
          <p14:tracePt t="21688" x="1241425" y="4581525"/>
          <p14:tracePt t="21721" x="1250950" y="4581525"/>
          <p14:tracePt t="21789" x="1250950" y="4598988"/>
          <p14:tracePt t="21799" x="1250950" y="4608513"/>
          <p14:tracePt t="21809" x="1241425" y="4625975"/>
          <p14:tracePt t="21821" x="1231900" y="4643438"/>
          <p14:tracePt t="21839" x="1187450" y="4670425"/>
          <p14:tracePt t="21855" x="1160463" y="4687888"/>
          <p14:tracePt t="21871" x="1125538" y="4724400"/>
          <p14:tracePt t="21890" x="1116013" y="4751388"/>
          <p14:tracePt t="21941" x="1133475" y="4741863"/>
          <p14:tracePt t="21951" x="1196975" y="4687888"/>
          <p14:tracePt t="21962" x="1258888" y="4625975"/>
          <p14:tracePt t="21972" x="1330325" y="4545013"/>
          <p14:tracePt t="21988" x="1411288" y="4429125"/>
          <p14:tracePt t="22005" x="1616075" y="4089400"/>
          <p14:tracePt t="22023" x="1670050" y="3938588"/>
          <p14:tracePt t="22038" x="1679575" y="3929063"/>
          <p14:tracePt t="22073" x="1633538" y="3919538"/>
          <p14:tracePt t="22088" x="1571625" y="3911600"/>
          <p14:tracePt t="22105" x="1482725" y="3902075"/>
          <p14:tracePt t="22121" x="1446213" y="3894138"/>
          <p14:tracePt t="22138" x="1366838" y="3867150"/>
          <p14:tracePt t="22155" x="1330325" y="3830638"/>
          <p14:tracePt t="22171" x="1312863" y="3786188"/>
          <p14:tracePt t="22188" x="1312863" y="3536950"/>
          <p14:tracePt t="22205" x="1312863" y="3357563"/>
          <p14:tracePt t="22221" x="1322388" y="3313113"/>
          <p14:tracePt t="22238" x="1330325" y="3286125"/>
          <p14:tracePt t="22318" x="1322388" y="3303588"/>
          <p14:tracePt t="22328" x="1303338" y="3348038"/>
          <p14:tracePt t="22338" x="1295400" y="3438525"/>
          <p14:tracePt t="22355" x="1295400" y="3652838"/>
          <p14:tracePt t="22371" x="1295400" y="3894138"/>
          <p14:tracePt t="22388" x="1339850" y="4152900"/>
          <p14:tracePt t="22405" x="1339850" y="4224338"/>
          <p14:tracePt t="22421" x="1339850" y="4276725"/>
          <p14:tracePt t="22439" x="1339850" y="4340225"/>
          <p14:tracePt t="22455" x="1339850" y="4367213"/>
          <p14:tracePt t="22471" x="1312863" y="4446588"/>
          <p14:tracePt t="22490" x="1303338" y="4483100"/>
          <p14:tracePt t="22521" x="1322388" y="4554538"/>
          <p14:tracePt t="22540" x="1411288" y="4625975"/>
          <p14:tracePt t="22754" x="1428750" y="4625975"/>
          <p14:tracePt t="22763" x="1465263" y="4643438"/>
          <p14:tracePt t="22774" x="1544638" y="4660900"/>
          <p14:tracePt t="22788" x="1643063" y="4679950"/>
          <p14:tracePt t="22805" x="1822450" y="4670425"/>
          <p14:tracePt t="22821" x="1866900" y="4643438"/>
          <p14:tracePt t="22838" x="1928813" y="4562475"/>
          <p14:tracePt t="22855" x="1938338" y="4545013"/>
          <p14:tracePt t="22871" x="1938338" y="4537075"/>
          <p14:tracePt t="22927" x="1928813" y="4527550"/>
          <p14:tracePt t="23028" x="1901825" y="4446588"/>
          <p14:tracePt t="23038" x="1874838" y="4394200"/>
          <p14:tracePt t="23058" x="1874838" y="4384675"/>
          <p14:tracePt t="23079" x="1874838" y="4375150"/>
          <p14:tracePt t="23149" x="1866900" y="4375150"/>
          <p14:tracePt t="23159" x="1857375" y="4375150"/>
          <p14:tracePt t="23172" x="1847850" y="4375150"/>
          <p14:tracePt t="23190" x="1822450" y="4375150"/>
          <p14:tracePt t="23205" x="1803400" y="4367213"/>
          <p14:tracePt t="23251" x="1803400" y="4357688"/>
          <p14:tracePt t="23291" x="1803400" y="4340225"/>
          <p14:tracePt t="23302" x="1803400" y="4313238"/>
          <p14:tracePt t="23312" x="1822450" y="4295775"/>
          <p14:tracePt t="23323" x="1830388" y="4276725"/>
          <p14:tracePt t="23338" x="1839913" y="4259263"/>
          <p14:tracePt t="23355" x="1839913" y="4251325"/>
          <p14:tracePt t="23393" x="1847850" y="4251325"/>
          <p14:tracePt t="23404" x="1847850" y="4232275"/>
          <p14:tracePt t="23413" x="1866900" y="4224338"/>
          <p14:tracePt t="23424" x="1893888" y="4205288"/>
          <p14:tracePt t="23438" x="1911350" y="4205288"/>
          <p14:tracePt t="23455" x="2009775" y="4197350"/>
          <p14:tracePt t="23473" x="2071688" y="4197350"/>
          <p14:tracePt t="23489" x="2179638" y="4197350"/>
          <p14:tracePt t="23505" x="2276475" y="4197350"/>
          <p14:tracePt t="23522" x="2312988" y="4197350"/>
          <p14:tracePt t="23538" x="2347913" y="4197350"/>
          <p14:tracePt t="23668" x="2339975" y="4197350"/>
          <p14:tracePt t="23677" x="2322513" y="4197350"/>
          <p14:tracePt t="23689" x="2303463" y="4214813"/>
          <p14:tracePt t="23705" x="2268538" y="4251325"/>
          <p14:tracePt t="23722" x="2179638" y="4411663"/>
          <p14:tracePt t="23738" x="1938338" y="4697413"/>
          <p14:tracePt t="23755" x="1822450" y="4813300"/>
          <p14:tracePt t="23772" x="1643063" y="5062538"/>
          <p14:tracePt t="23789" x="1554163" y="5232400"/>
          <p14:tracePt t="23805" x="1536700" y="5268913"/>
          <p14:tracePt t="23822" x="1517650" y="5295900"/>
          <p14:tracePt t="23860" x="1536700" y="5313363"/>
          <p14:tracePt t="26409" x="1562100" y="5286375"/>
          <p14:tracePt t="26419" x="1598613" y="5232400"/>
          <p14:tracePt t="26428" x="1633538" y="5143500"/>
          <p14:tracePt t="26440" x="1660525" y="5027613"/>
          <p14:tracePt t="26456" x="1679575" y="4983163"/>
          <p14:tracePt t="26473" x="1679575" y="4973638"/>
          <p14:tracePt t="26510" x="1679575" y="4983163"/>
          <p14:tracePt t="28887" x="1768475" y="4857750"/>
          <p14:tracePt t="28896" x="1938338" y="4822825"/>
          <p14:tracePt t="28907" x="2143125" y="4813300"/>
          <p14:tracePt t="28923" x="2428875" y="4813300"/>
          <p14:tracePt t="28940" x="3017838" y="4902200"/>
          <p14:tracePt t="28957" x="3598863" y="5062538"/>
          <p14:tracePt t="28973" x="3840163" y="5116513"/>
          <p14:tracePt t="28990" x="4143375" y="5116513"/>
          <p14:tracePt t="29006" x="4232275" y="5116513"/>
          <p14:tracePt t="29241" x="4205288" y="5126038"/>
          <p14:tracePt t="29251" x="4160838" y="5126038"/>
          <p14:tracePt t="29261" x="4098925" y="5116513"/>
          <p14:tracePt t="29273" x="3973513" y="5027613"/>
          <p14:tracePt t="29291" x="3554413" y="4589463"/>
          <p14:tracePt t="29307" x="3473450" y="4537075"/>
          <p14:tracePt t="29323" x="3384550" y="4438650"/>
          <p14:tracePt t="29340" x="3375025" y="4402138"/>
          <p14:tracePt t="29357" x="3367088" y="4348163"/>
          <p14:tracePt t="29373" x="3367088" y="4313238"/>
          <p14:tracePt t="29678" x="3313113" y="4313238"/>
          <p14:tracePt t="29687" x="3232150" y="4286250"/>
          <p14:tracePt t="29698" x="3170238" y="4268788"/>
          <p14:tracePt t="29709" x="3125788" y="4259263"/>
          <p14:tracePt t="29723" x="3081338" y="4241800"/>
          <p14:tracePt t="29740" x="3054350" y="4232275"/>
          <p14:tracePt t="29757" x="3054350" y="4224338"/>
          <p14:tracePt t="29779" x="3071813" y="4214813"/>
          <p14:tracePt t="29790" x="3098800" y="4205288"/>
          <p14:tracePt t="29807" x="3116263" y="4197350"/>
          <p14:tracePt t="29823" x="3152775" y="4179888"/>
          <p14:tracePt t="30114" x="3205163" y="4179888"/>
          <p14:tracePt t="30125" x="3259138" y="4179888"/>
          <p14:tracePt t="30135" x="3330575" y="4179888"/>
          <p14:tracePt t="30145" x="3394075" y="4179888"/>
          <p14:tracePt t="30157" x="3465513" y="4179888"/>
          <p14:tracePt t="30176" x="3562350" y="4179888"/>
          <p14:tracePt t="30190" x="3581400" y="4179888"/>
          <p14:tracePt t="30207" x="3589338" y="4179888"/>
          <p14:tracePt t="30223" x="3598863" y="4179888"/>
          <p14:tracePt t="30297" x="3608388" y="4179888"/>
          <p14:tracePt t="30307" x="3616325" y="4187825"/>
          <p14:tracePt t="30317" x="3633788" y="4197350"/>
          <p14:tracePt t="31447" x="3384550" y="4197350"/>
          <p14:tracePt t="31454" x="3160713" y="4133850"/>
          <p14:tracePt t="31465" x="2840038" y="3875088"/>
          <p14:tracePt t="31475" x="2517775" y="3527425"/>
          <p14:tracePt t="31491" x="2125663" y="3205163"/>
          <p14:tracePt t="31507" x="1571625" y="2473325"/>
          <p14:tracePt t="31526" x="1241425" y="2089150"/>
          <p14:tracePt t="31540" x="1179513" y="1973263"/>
          <p14:tracePt t="31557" x="1160463" y="1965325"/>
          <p14:tracePt t="31575" x="1160463" y="2000250"/>
          <p14:tracePt t="31862" x="1152525" y="2108200"/>
          <p14:tracePt t="31871" x="1152525" y="2322513"/>
          <p14:tracePt t="31881" x="1169988" y="2438400"/>
          <p14:tracePt t="31892" x="1223963" y="2652713"/>
          <p14:tracePt t="31908" x="1303338" y="3081338"/>
          <p14:tracePt t="31924" x="1384300" y="3455988"/>
          <p14:tracePt t="31941" x="1393825" y="3848100"/>
          <p14:tracePt t="31957" x="1384300" y="4037013"/>
          <p14:tracePt t="31974" x="1322388" y="4303713"/>
          <p14:tracePt t="31991" x="1285875" y="4367213"/>
          <p14:tracePt t="32236" x="1303338" y="4419600"/>
          <p14:tracePt t="32246" x="1330325" y="4518025"/>
          <p14:tracePt t="32258" x="1357313" y="4652963"/>
          <p14:tracePt t="32274" x="1401763" y="4867275"/>
          <p14:tracePt t="32291" x="1446213" y="5108575"/>
          <p14:tracePt t="32307" x="1446213" y="5313363"/>
          <p14:tracePt t="32324" x="1446213" y="5394325"/>
          <p14:tracePt t="32341" x="1446213" y="5429250"/>
          <p14:tracePt t="32490" x="1455738" y="5429250"/>
          <p14:tracePt t="32510" x="1465263" y="5411788"/>
          <p14:tracePt t="32520" x="1473200" y="5411788"/>
          <p14:tracePt t="32530" x="1473200" y="5394325"/>
          <p14:tracePt t="32541" x="1473200" y="5375275"/>
          <p14:tracePt t="32557" x="1482725" y="5367338"/>
          <p14:tracePt t="32574" x="1482725" y="5357813"/>
          <p14:tracePt t="32591" x="1482725" y="5348288"/>
          <p14:tracePt t="32607" x="1490663" y="5348288"/>
          <p14:tracePt t="32682" x="1490663" y="5375275"/>
          <p14:tracePt t="32693" x="1490663" y="5411788"/>
          <p14:tracePt t="32703" x="1490663" y="5438775"/>
          <p14:tracePt t="32713" x="1490663" y="5456238"/>
          <p14:tracePt t="32724" x="1490663" y="5473700"/>
          <p14:tracePt t="32741" x="1482725" y="5483225"/>
          <p14:tracePt t="32757" x="1482725" y="5491163"/>
          <p14:tracePt t="32845" x="1482725" y="5473700"/>
          <p14:tracePt t="32855" x="1482725" y="5446713"/>
          <p14:tracePt t="32866" x="1482725" y="5402263"/>
          <p14:tracePt t="32877" x="1482725" y="5340350"/>
          <p14:tracePt t="32891" x="1490663" y="5303838"/>
          <p14:tracePt t="32907" x="1490663" y="5232400"/>
          <p14:tracePt t="32927" x="1490663" y="5153025"/>
          <p14:tracePt t="32941" x="1490663" y="5010150"/>
          <p14:tracePt t="32957" x="1490663" y="4894263"/>
          <p14:tracePt t="32974" x="1490663" y="4867275"/>
          <p14:tracePt t="32991" x="1490663" y="4857750"/>
          <p14:tracePt t="33038" x="1500188" y="4857750"/>
          <p14:tracePt t="33079" x="1509713" y="4857750"/>
          <p14:tracePt t="33119" x="1509713" y="4867275"/>
          <p14:tracePt t="33130" x="1509713" y="4894263"/>
          <p14:tracePt t="33141" x="1509713" y="4956175"/>
          <p14:tracePt t="33159" x="1544638" y="5153025"/>
          <p14:tracePt t="33174" x="1562100" y="5232400"/>
          <p14:tracePt t="33191" x="1581150" y="5394325"/>
          <p14:tracePt t="33207" x="1589088" y="5411788"/>
          <p14:tracePt t="33403" x="1598613" y="5411788"/>
          <p14:tracePt t="33434" x="1608138" y="5411788"/>
          <p14:tracePt t="33465" x="1616075" y="5411788"/>
          <p14:tracePt t="33475" x="1625600" y="5402263"/>
          <p14:tracePt t="33495" x="1633538" y="5394325"/>
          <p14:tracePt t="33505" x="1660525" y="5394325"/>
          <p14:tracePt t="33515" x="1679575" y="5394325"/>
          <p14:tracePt t="33526" x="1697038" y="5394325"/>
          <p14:tracePt t="33541" x="1714500" y="5384800"/>
          <p14:tracePt t="33558" x="1731963" y="5375275"/>
          <p14:tracePt t="33576" x="1741488" y="5375275"/>
          <p14:tracePt t="33591" x="1751013" y="5375275"/>
          <p14:tracePt t="33607" x="1751013" y="5367338"/>
          <p14:tracePt t="33667" x="1751013" y="5357813"/>
          <p14:tracePt t="33699" x="1751013" y="5340350"/>
          <p14:tracePt t="33708" x="1751013" y="5313363"/>
          <p14:tracePt t="33719" x="1751013" y="5303838"/>
          <p14:tracePt t="33729" x="1751013" y="5276850"/>
          <p14:tracePt t="33741" x="1751013" y="5251450"/>
          <p14:tracePt t="33760" x="1751013" y="5205413"/>
          <p14:tracePt t="33774" x="1751013" y="5197475"/>
          <p14:tracePt t="33791" x="1751013" y="5170488"/>
          <p14:tracePt t="33809" x="1751013" y="5153025"/>
          <p14:tracePt t="33841" x="1751013" y="5126038"/>
          <p14:tracePt t="33858" x="1751013" y="5099050"/>
          <p14:tracePt t="33874" x="1751013" y="5072063"/>
          <p14:tracePt t="33892" x="1751013" y="4991100"/>
          <p14:tracePt t="33908" x="1751013" y="4956175"/>
          <p14:tracePt t="33924" x="1751013" y="4911725"/>
          <p14:tracePt t="34083" x="1751013" y="4919663"/>
          <p14:tracePt t="34095" x="1751013" y="4938713"/>
          <p14:tracePt t="34104" x="1751013" y="5000625"/>
          <p14:tracePt t="34114" x="1751013" y="5081588"/>
          <p14:tracePt t="34125" x="1751013" y="5143500"/>
          <p14:tracePt t="34141" x="1751013" y="5197475"/>
          <p14:tracePt t="34158" x="1741488" y="5268913"/>
          <p14:tracePt t="34175" x="1741488" y="5303838"/>
          <p14:tracePt t="34191" x="1731963" y="5303838"/>
          <p14:tracePt t="34225" x="1731963" y="5322888"/>
          <p14:tracePt t="34440" x="1731963" y="5295900"/>
          <p14:tracePt t="34449" x="1731963" y="5232400"/>
          <p14:tracePt t="34461" x="1731963" y="5126038"/>
          <p14:tracePt t="34475" x="1731963" y="4857750"/>
          <p14:tracePt t="34491" x="1687513" y="4348163"/>
          <p14:tracePt t="34508" x="1670050" y="4037013"/>
          <p14:tracePt t="34524" x="1554163" y="3705225"/>
          <p14:tracePt t="34541" x="1428750" y="3544888"/>
          <p14:tracePt t="34558" x="1322388" y="3465513"/>
          <p14:tracePt t="34561" x="1250950" y="3394075"/>
          <p14:tracePt t="34575" x="1133475" y="3357563"/>
          <p14:tracePt t="34592" x="946150" y="3330575"/>
          <p14:tracePt t="34608" x="874713" y="3330575"/>
          <p14:tracePt t="34624" x="795338" y="3330575"/>
          <p14:tracePt t="34642" x="758825" y="3330575"/>
          <p14:tracePt t="34658" x="750888" y="3330575"/>
          <p14:tracePt t="34723" x="758825" y="3330575"/>
          <p14:tracePt t="34733" x="776288" y="3330575"/>
          <p14:tracePt t="34744" x="830263" y="3340100"/>
          <p14:tracePt t="34758" x="901700" y="3367088"/>
          <p14:tracePt t="34774" x="1089025" y="3465513"/>
          <p14:tracePt t="34791" x="1160463" y="3500438"/>
          <p14:tracePt t="34808" x="1312863" y="3571875"/>
          <p14:tracePt t="34825" x="1384300" y="3608388"/>
          <p14:tracePt t="34842" x="1411288" y="3625850"/>
          <p14:tracePt t="34858" x="1411288" y="3633788"/>
          <p14:tracePt t="34876" x="1411288" y="3652838"/>
          <p14:tracePt t="34891" x="1374775" y="3670300"/>
          <p14:tracePt t="34908" x="1231900" y="3741738"/>
          <p14:tracePt t="34927" x="1062038" y="3786188"/>
          <p14:tracePt t="34941" x="955675" y="3803650"/>
          <p14:tracePt t="34958" x="839788" y="3840163"/>
          <p14:tracePt t="34975" x="822325" y="3848100"/>
          <p14:tracePt t="34991" x="812800" y="3857625"/>
          <p14:tracePt t="35018" x="830263" y="3857625"/>
          <p14:tracePt t="35028" x="884238" y="3857625"/>
          <p14:tracePt t="35041" x="973138" y="3857625"/>
          <p14:tracePt t="35058" x="1071563" y="3813175"/>
          <p14:tracePt t="35075" x="1116013" y="3795713"/>
          <p14:tracePt t="35091" x="1223963" y="3741738"/>
          <p14:tracePt t="35109" x="1312863" y="3705225"/>
          <p14:tracePt t="35125" x="1330325" y="3697288"/>
          <p14:tracePt t="35142" x="1357313" y="3697288"/>
          <p14:tracePt t="35181" x="1339850" y="3697288"/>
          <p14:tracePt t="35192" x="1285875" y="3732213"/>
          <p14:tracePt t="35209" x="1214438" y="3776663"/>
          <p14:tracePt t="35225" x="1116013" y="3857625"/>
          <p14:tracePt t="35241" x="1044575" y="3946525"/>
          <p14:tracePt t="35258" x="1027113" y="3973513"/>
          <p14:tracePt t="35275" x="1017588" y="3990975"/>
          <p14:tracePt t="35313" x="1017588" y="4000500"/>
          <p14:tracePt t="35325" x="1062038" y="4027488"/>
          <p14:tracePt t="35342" x="1179513" y="4108450"/>
          <p14:tracePt t="35358" x="1258888" y="4170363"/>
          <p14:tracePt t="35375" x="1465263" y="4322763"/>
          <p14:tracePt t="35394" x="1598613" y="4419600"/>
          <p14:tracePt t="35408" x="1652588" y="4419600"/>
          <p14:tracePt t="35425" x="1679575" y="4429125"/>
          <p14:tracePt t="35458" x="1679575" y="4438650"/>
          <p14:tracePt t="35475" x="1608138" y="4456113"/>
          <p14:tracePt t="35491" x="1562100" y="4473575"/>
          <p14:tracePt t="35508" x="1500188" y="4483100"/>
          <p14:tracePt t="35525" x="1374775" y="4491038"/>
          <p14:tracePt t="35542" x="1312863" y="4491038"/>
          <p14:tracePt t="35558" x="1231900" y="4500563"/>
          <p14:tracePt t="35577" x="1204913" y="4510088"/>
          <p14:tracePt t="35591" x="1196975" y="4510088"/>
          <p14:tracePt t="35657" x="1223963" y="4500563"/>
          <p14:tracePt t="35668" x="1258888" y="4491038"/>
          <p14:tracePt t="35678" x="1312863" y="4473575"/>
          <p14:tracePt t="35691" x="1374775" y="4465638"/>
          <p14:tracePt t="35708" x="1482725" y="4446588"/>
          <p14:tracePt t="35725" x="1527175" y="4446588"/>
          <p14:tracePt t="35741" x="1598613" y="4446588"/>
          <p14:tracePt t="35779" x="1589088" y="4446588"/>
          <p14:tracePt t="35791" x="1554163" y="4473575"/>
          <p14:tracePt t="35810" x="1411288" y="4537075"/>
          <p14:tracePt t="35825" x="1295400" y="4554538"/>
          <p14:tracePt t="35842" x="1081088" y="4643438"/>
          <p14:tracePt t="35860" x="973138" y="4724400"/>
          <p14:tracePt t="35875" x="965200" y="4751388"/>
          <p14:tracePt t="35911" x="973138" y="4751388"/>
          <p14:tracePt t="35925" x="982663" y="4751388"/>
          <p14:tracePt t="35942" x="1071563" y="4751388"/>
          <p14:tracePt t="35958" x="1152525" y="4768850"/>
          <p14:tracePt t="36176" x="1196975" y="4768850"/>
          <p14:tracePt t="36186" x="1276350" y="4768850"/>
          <p14:tracePt t="36195" x="1465263" y="4768850"/>
          <p14:tracePt t="36208" x="1687513" y="4776788"/>
          <p14:tracePt t="36226" x="2295525" y="4857750"/>
          <p14:tracePt t="36242" x="2473325" y="4875213"/>
          <p14:tracePt t="36258" x="2705100" y="4946650"/>
          <p14:tracePt t="36277" x="2768600" y="4956175"/>
          <p14:tracePt t="36292" x="2768600" y="4973638"/>
          <p14:tracePt t="36612" x="2803525" y="4938713"/>
          <p14:tracePt t="36622" x="2946400" y="4884738"/>
          <p14:tracePt t="36632" x="3170238" y="4803775"/>
          <p14:tracePt t="36643" x="3384550" y="4687888"/>
          <p14:tracePt t="36659" x="3616325" y="4589463"/>
          <p14:tracePt t="36675" x="4000500" y="4419600"/>
          <p14:tracePt t="36693" x="4116388" y="4348163"/>
          <p14:tracePt t="36708" x="4125913" y="4340225"/>
          <p14:tracePt t="36725" x="4125913" y="4322763"/>
          <p14:tracePt t="36742" x="4116388" y="4322763"/>
          <p14:tracePt t="36969" x="3965575" y="4322763"/>
          <p14:tracePt t="36976" x="3894138" y="4313238"/>
          <p14:tracePt t="36992" x="3822700" y="4313238"/>
          <p14:tracePt t="37008" x="3616325" y="4313238"/>
          <p14:tracePt t="37025" x="3536950" y="4313238"/>
          <p14:tracePt t="37042" x="3411538" y="4303713"/>
          <p14:tracePt t="37059" x="3357563" y="4295775"/>
          <p14:tracePt t="38013" x="3286125" y="4322763"/>
          <p14:tracePt t="38022" x="3224213" y="4348163"/>
          <p14:tracePt t="38033" x="3152775" y="4357688"/>
          <p14:tracePt t="38044" x="3062288" y="4367213"/>
          <p14:tracePt t="38058" x="3017838" y="4367213"/>
          <p14:tracePt t="38075" x="2911475" y="4367213"/>
          <p14:tracePt t="38094" x="2867025" y="4367213"/>
          <p14:tracePt t="38109" x="2847975" y="4367213"/>
          <p14:tracePt t="38155" x="2847975" y="4357688"/>
          <p14:tracePt t="38164" x="2857500" y="4322763"/>
          <p14:tracePt t="38409" x="2874963" y="4313238"/>
          <p14:tracePt t="38418" x="2894013" y="4313238"/>
          <p14:tracePt t="38429" x="2919413" y="4313238"/>
          <p14:tracePt t="38442" x="2955925" y="4313238"/>
          <p14:tracePt t="38459" x="3000375" y="4313238"/>
          <p14:tracePt t="38476" x="3017838" y="4313238"/>
          <p14:tracePt t="38492" x="3071813" y="4313238"/>
          <p14:tracePt t="38511" x="3133725" y="4303713"/>
          <p14:tracePt t="38525" x="3152775" y="4286250"/>
          <p14:tracePt t="38543" x="3179763" y="4276725"/>
          <p14:tracePt t="38642" x="3170238" y="4276725"/>
          <p14:tracePt t="38652" x="3143250" y="4276725"/>
          <p14:tracePt t="38662" x="3098800" y="4295775"/>
          <p14:tracePt t="38676" x="3062288" y="4303713"/>
          <p14:tracePt t="38693" x="3000375" y="4303713"/>
          <p14:tracePt t="38709" x="2973388" y="4303713"/>
          <p14:tracePt t="38726" x="2938463" y="4303713"/>
          <p14:tracePt t="38743" x="2928938" y="4303713"/>
          <p14:tracePt t="38775" x="2928938" y="4295775"/>
          <p14:tracePt t="38793" x="2928938" y="4276725"/>
          <p14:tracePt t="39049" x="2946400" y="4276725"/>
          <p14:tracePt t="39058" x="2990850" y="4286250"/>
          <p14:tracePt t="39069" x="3027363" y="4286250"/>
          <p14:tracePt t="39079" x="3108325" y="4295775"/>
          <p14:tracePt t="39092" x="3170238" y="4295775"/>
          <p14:tracePt t="39109" x="3286125" y="4295775"/>
          <p14:tracePt t="39126" x="3375025" y="4295775"/>
          <p14:tracePt t="39142" x="3527425" y="4303713"/>
          <p14:tracePt t="39160" x="3652838" y="4340225"/>
          <p14:tracePt t="39176" x="3705225" y="4348163"/>
          <p14:tracePt t="39193" x="3776663" y="4357688"/>
          <p14:tracePt t="39211" x="3813175" y="4357688"/>
          <p14:tracePt t="39363" x="3822700" y="4348163"/>
          <p14:tracePt t="39373" x="3830638" y="4348163"/>
          <p14:tracePt t="39383" x="3830638" y="4340225"/>
          <p14:tracePt t="39395" x="3840163" y="4330700"/>
          <p14:tracePt t="39414" x="3840163" y="4322763"/>
          <p14:tracePt t="39426" x="3848100" y="4322763"/>
          <p14:tracePt t="39484" x="3840163" y="4313238"/>
          <p14:tracePt t="39494" x="3822700" y="4313238"/>
          <p14:tracePt t="39505" x="3786188" y="4313238"/>
          <p14:tracePt t="39515" x="3732213" y="4303713"/>
          <p14:tracePt t="39526" x="3679825" y="4286250"/>
          <p14:tracePt t="39543" x="3608388" y="4276725"/>
          <p14:tracePt t="39559" x="3438525" y="4259263"/>
          <p14:tracePt t="39576" x="3313113" y="4259263"/>
          <p14:tracePt t="39593" x="3286125" y="4259263"/>
          <p14:tracePt t="39609" x="3241675" y="4268788"/>
          <p14:tracePt t="39628" x="3232150" y="4286250"/>
          <p14:tracePt t="39642" x="3232150" y="4295775"/>
          <p14:tracePt t="39659" x="3232150" y="4340225"/>
          <p14:tracePt t="39677" x="3241675" y="4394200"/>
          <p14:tracePt t="39934" x="3133725" y="4394200"/>
          <p14:tracePt t="39942" x="3027363" y="4411663"/>
          <p14:tracePt t="39952" x="2965450" y="4411663"/>
          <p14:tracePt t="39962" x="2884488" y="4411663"/>
          <p14:tracePt t="39976" x="2830513" y="4411663"/>
          <p14:tracePt t="39993" x="2776538" y="4456113"/>
          <p14:tracePt t="40026" x="2776538" y="4465638"/>
          <p14:tracePt t="40043" x="2786063" y="4473575"/>
          <p14:tracePt t="40059" x="2803525" y="4491038"/>
          <p14:tracePt t="40076" x="2884488" y="4554538"/>
          <p14:tracePt t="40093" x="2938463" y="4581525"/>
          <p14:tracePt t="40300" x="2705100" y="4670425"/>
          <p14:tracePt t="40307" x="2419350" y="4751388"/>
          <p14:tracePt t="40317" x="2214563" y="4830763"/>
          <p14:tracePt t="40329" x="1973263" y="4830763"/>
          <p14:tracePt t="40343" x="1803400" y="4830763"/>
          <p14:tracePt t="40360" x="1589088" y="4813300"/>
          <p14:tracePt t="40378" x="1366838" y="4697413"/>
          <p14:tracePt t="40393" x="1322388" y="4633913"/>
          <p14:tracePt t="40409" x="1295400" y="4295775"/>
          <p14:tracePt t="40426" x="1322388" y="4044950"/>
          <p14:tracePt t="40443" x="1446213" y="3751263"/>
          <p14:tracePt t="40460" x="1500188" y="3500438"/>
          <p14:tracePt t="40477" x="1500188" y="3482975"/>
          <p14:tracePt t="40493" x="1500188" y="3473450"/>
          <p14:tracePt t="40510" x="1455738" y="3465513"/>
          <p14:tracePt t="40526" x="1446213" y="3465513"/>
          <p14:tracePt t="40571" x="1438275" y="3465513"/>
          <p14:tracePt t="40581" x="1419225" y="3465513"/>
          <p14:tracePt t="40593" x="1401763" y="3465513"/>
          <p14:tracePt t="40612" x="1366838" y="3473450"/>
          <p14:tracePt t="40626" x="1339850" y="3473450"/>
          <p14:tracePt t="40643" x="1295400" y="3473450"/>
          <p14:tracePt t="40659" x="1276350" y="3473450"/>
          <p14:tracePt t="40676" x="1258888" y="3473450"/>
          <p14:tracePt t="40714" x="1250950" y="3473450"/>
          <p14:tracePt t="40744" x="1241425" y="3473450"/>
          <p14:tracePt t="40834" x="1241425" y="3482975"/>
          <p14:tracePt t="40845" x="1250950" y="3500438"/>
          <p14:tracePt t="40855" x="1268413" y="3527425"/>
          <p14:tracePt t="40865" x="1276350" y="3544888"/>
          <p14:tracePt t="40876" x="1295400" y="3554413"/>
          <p14:tracePt t="40947" x="1303338" y="3554413"/>
          <p14:tracePt t="40956" x="1312863" y="3554413"/>
          <p14:tracePt t="40967" x="1322388" y="3554413"/>
          <p14:tracePt t="41129" x="1303338" y="3554413"/>
          <p14:tracePt t="41140" x="1285875" y="3554413"/>
          <p14:tracePt t="41149" x="1250950" y="3554413"/>
          <p14:tracePt t="41161" x="1214438" y="3554413"/>
          <p14:tracePt t="41176" x="1187450" y="3554413"/>
          <p14:tracePt t="41193" x="1152525" y="3554413"/>
          <p14:tracePt t="41211" x="1133475" y="3554413"/>
          <p14:tracePt t="41393" x="1116013" y="3554413"/>
          <p14:tracePt t="41403" x="1089025" y="3562350"/>
          <p14:tracePt t="41414" x="1062038" y="3562350"/>
          <p14:tracePt t="41426" x="1027113" y="3562350"/>
          <p14:tracePt t="41444" x="973138" y="3562350"/>
          <p14:tracePt t="41460" x="955675" y="3562350"/>
          <p14:tracePt t="41476" x="938213" y="3562350"/>
          <p14:tracePt t="41668" x="946150" y="3562350"/>
          <p14:tracePt t="41678" x="955675" y="3562350"/>
          <p14:tracePt t="41689" x="965200" y="3562350"/>
          <p14:tracePt t="41698" x="973138" y="3562350"/>
          <p14:tracePt t="41710" x="1000125" y="3562350"/>
          <p14:tracePt t="41728" x="1062038" y="3562350"/>
          <p14:tracePt t="41743" x="1089025" y="3562350"/>
          <p14:tracePt t="41760" x="1143000" y="3562350"/>
          <p14:tracePt t="41776" x="1160463" y="3562350"/>
          <p14:tracePt t="41810" x="1179513" y="3562350"/>
          <p14:tracePt t="41826" x="1196975" y="3571875"/>
          <p14:tracePt t="41843" x="1231900" y="3581400"/>
          <p14:tracePt t="41860" x="1276350" y="3581400"/>
          <p14:tracePt t="41877" x="1295400" y="3581400"/>
          <p14:tracePt t="41893" x="1303338" y="3589338"/>
          <p14:tracePt t="41910" x="1312863" y="3589338"/>
          <p14:tracePt t="41931" x="1322388" y="3589338"/>
          <p14:tracePt t="41952" x="1339850" y="3589338"/>
          <p14:tracePt t="41962" x="1357313" y="3598863"/>
          <p14:tracePt t="41982" x="1374775" y="3598863"/>
          <p14:tracePt t="42084" x="1384300" y="3608388"/>
          <p14:tracePt t="42094" x="1401763" y="3608388"/>
          <p14:tracePt t="42114" x="1411288" y="3616325"/>
          <p14:tracePt t="42124" x="1419225" y="3616325"/>
          <p14:tracePt t="42307" x="1419225" y="3625850"/>
          <p14:tracePt t="44307" x="1428750" y="3679825"/>
          <p14:tracePt t="44318" x="1438275" y="3768725"/>
          <p14:tracePt t="44328" x="1446213" y="3803650"/>
          <p14:tracePt t="44344" x="1455738" y="3848100"/>
          <p14:tracePt t="44360" x="1465263" y="3902075"/>
          <p14:tracePt t="44378" x="1465263" y="3983038"/>
          <p14:tracePt t="44394" x="1465263" y="4000500"/>
          <p14:tracePt t="44411" x="1482725" y="4089400"/>
          <p14:tracePt t="44429" x="1490663" y="4125913"/>
          <p14:tracePt t="44444" x="1490663" y="4152900"/>
          <p14:tracePt t="44460" x="1490663" y="4187825"/>
          <p14:tracePt t="44478" x="1490663" y="4214813"/>
          <p14:tracePt t="44494" x="1490663" y="4303713"/>
          <p14:tracePt t="44510" x="1517650" y="4357688"/>
          <p14:tracePt t="44754" x="1509713" y="4367213"/>
          <p14:tracePt t="44764" x="1500188" y="4375150"/>
          <p14:tracePt t="44815" x="1490663" y="4394200"/>
          <p14:tracePt t="44835" x="1473200" y="4402138"/>
          <p14:tracePt t="44845" x="1455738" y="4402138"/>
          <p14:tracePt t="44855" x="1428750" y="4402138"/>
          <p14:tracePt t="44865" x="1393825" y="4402138"/>
          <p14:tracePt t="44877" x="1347788" y="4394200"/>
          <p14:tracePt t="44895" x="1250950" y="4322763"/>
          <p14:tracePt t="44911" x="1223963" y="4268788"/>
          <p14:tracePt t="44927" x="1179513" y="4054475"/>
          <p14:tracePt t="44944" x="1169988" y="3983038"/>
          <p14:tracePt t="44961" x="1169988" y="3867150"/>
          <p14:tracePt t="44977" x="1143000" y="3840163"/>
          <p14:tracePt t="44994" x="1116013" y="3830638"/>
          <p14:tracePt t="45011" x="1081088" y="3822700"/>
          <p14:tracePt t="45027" x="1062038" y="3822700"/>
          <p14:tracePt t="45295" x="965200" y="3822700"/>
          <p14:tracePt t="45302" x="928688" y="3822700"/>
          <p14:tracePt t="45313" x="893763" y="3822700"/>
          <p14:tracePt t="45327" x="866775" y="3822700"/>
          <p14:tracePt t="45344" x="839788" y="3822700"/>
          <p14:tracePt t="45424" x="839788" y="3830638"/>
          <p14:tracePt t="45474" x="847725" y="3848100"/>
          <p14:tracePt t="45484" x="884238" y="3867150"/>
          <p14:tracePt t="45495" x="911225" y="3894138"/>
          <p14:tracePt t="45511" x="965200" y="3919538"/>
          <p14:tracePt t="45527" x="1108075" y="3938588"/>
          <p14:tracePt t="45545" x="1231900" y="3956050"/>
          <p14:tracePt t="45561" x="1276350" y="3956050"/>
          <p14:tracePt t="45578" x="1401763" y="3956050"/>
          <p14:tracePt t="45595" x="1465263" y="3956050"/>
          <p14:tracePt t="45611" x="1554163" y="3956050"/>
          <p14:tracePt t="45628" x="1598613" y="3956050"/>
          <p14:tracePt t="45661" x="1608138" y="3956050"/>
          <p14:tracePt t="45739" x="1616075" y="3956050"/>
          <p14:tracePt t="45748" x="1625600" y="3956050"/>
          <p14:tracePt t="46104" x="1625600" y="3965575"/>
          <p14:tracePt t="46114" x="1616075" y="3973513"/>
          <p14:tracePt t="46128" x="1598613" y="3990975"/>
          <p14:tracePt t="46145" x="1465263" y="4116388"/>
          <p14:tracePt t="46161" x="1330325" y="4241800"/>
          <p14:tracePt t="46178" x="1214438" y="4322763"/>
          <p14:tracePt t="46195" x="1125538" y="4330700"/>
          <p14:tracePt t="46211" x="1108075" y="4330700"/>
          <p14:tracePt t="46227" x="1108075" y="4340225"/>
          <p14:tracePt t="46307" x="1116013" y="4340225"/>
          <p14:tracePt t="46317" x="1143000" y="4340225"/>
          <p14:tracePt t="46328" x="1169988" y="4348163"/>
          <p14:tracePt t="46344" x="1196975" y="4357688"/>
          <p14:tracePt t="46361" x="1258888" y="4384675"/>
          <p14:tracePt t="46378" x="1285875" y="4384675"/>
          <p14:tracePt t="46394" x="1295400" y="4384675"/>
          <p14:tracePt t="46411" x="1312863" y="4384675"/>
          <p14:tracePt t="46429" x="1347788" y="4384675"/>
          <p14:tracePt t="46444" x="1366838" y="4384675"/>
          <p14:tracePt t="46461" x="1401763" y="4367213"/>
          <p14:tracePt t="46479" x="1428750" y="4357688"/>
          <p14:tracePt t="46495" x="1446213" y="4348163"/>
          <p14:tracePt t="46511" x="1455738" y="4348163"/>
          <p14:tracePt t="46528" x="1455738" y="4330700"/>
          <p14:tracePt t="46544" x="1482725" y="4313238"/>
          <p14:tracePt t="46561" x="1509713" y="4276725"/>
          <p14:tracePt t="46578" x="1527175" y="4259263"/>
          <p14:tracePt t="46594" x="1544638" y="4241800"/>
          <p14:tracePt t="46611" x="1554163" y="4241800"/>
          <p14:tracePt t="46628" x="1562100" y="4232275"/>
          <p14:tracePt t="46644" x="1571625" y="4232275"/>
          <p14:tracePt t="46663" x="1598613" y="4224338"/>
          <p14:tracePt t="46678" x="1608138" y="4224338"/>
          <p14:tracePt t="46694" x="1652588" y="4214813"/>
          <p14:tracePt t="46713" x="1697038" y="4214813"/>
          <p14:tracePt t="46728" x="1731963" y="4214813"/>
          <p14:tracePt t="46744" x="1776413" y="4214813"/>
          <p14:tracePt t="46778" x="1785938" y="4214813"/>
          <p14:tracePt t="46805" x="1785938" y="4224338"/>
          <p14:tracePt t="47150" x="1795463" y="4224338"/>
          <p14:tracePt t="47160" x="1812925" y="4224338"/>
          <p14:tracePt t="47170" x="1839913" y="4224338"/>
          <p14:tracePt t="47181" x="1857375" y="4214813"/>
          <p14:tracePt t="47195" x="1866900" y="4214813"/>
          <p14:tracePt t="47211" x="1884363" y="4205288"/>
          <p14:tracePt t="47322" x="1874838" y="4205288"/>
          <p14:tracePt t="47333" x="1857375" y="4205288"/>
          <p14:tracePt t="47344" x="1839913" y="4205288"/>
          <p14:tracePt t="47362" x="1751013" y="4224338"/>
          <p14:tracePt t="47378" x="1697038" y="4224338"/>
          <p14:tracePt t="47395" x="1581150" y="4251325"/>
          <p14:tracePt t="47414" x="1465263" y="4295775"/>
          <p14:tracePt t="47428" x="1428750" y="4303713"/>
          <p14:tracePt t="47445" x="1366838" y="4322763"/>
          <p14:tracePt t="47461" x="1347788" y="4322763"/>
          <p14:tracePt t="47478" x="1312863" y="4330700"/>
          <p14:tracePt t="47495" x="1295400" y="4330700"/>
          <p14:tracePt t="47606" x="1303338" y="4330700"/>
          <p14:tracePt t="47616" x="1322388" y="4330700"/>
          <p14:tracePt t="47629" x="1339850" y="4330700"/>
          <p14:tracePt t="47646" x="1357313" y="4330700"/>
          <p14:tracePt t="47662" x="1428750" y="4322763"/>
          <p14:tracePt t="47678" x="1517650" y="4276725"/>
          <p14:tracePt t="47694" x="1554163" y="4259263"/>
          <p14:tracePt t="47711" x="1616075" y="4232275"/>
          <p14:tracePt t="47728" x="1633538" y="4224338"/>
          <p14:tracePt t="47841" x="1652588" y="4224338"/>
          <p14:tracePt t="47850" x="1660525" y="4224338"/>
          <p14:tracePt t="47870" x="1670050" y="4224338"/>
          <p14:tracePt t="47891" x="1679575" y="4214813"/>
          <p14:tracePt t="47901" x="1687513" y="4214813"/>
          <p14:tracePt t="47912" x="1697038" y="4214813"/>
          <p14:tracePt t="47928" x="1704975" y="4214813"/>
          <p14:tracePt t="47945" x="1724025" y="4214813"/>
          <p14:tracePt t="47962" x="1731963" y="4214813"/>
          <p14:tracePt t="48043" x="1741488" y="4214813"/>
          <p14:tracePt t="48053" x="1751013" y="4214813"/>
          <p14:tracePt t="48064" x="1758950" y="4214813"/>
          <p14:tracePt t="48094" x="1768475" y="4214813"/>
          <p14:tracePt t="48388" x="1758950" y="4214813"/>
          <p14:tracePt t="48398" x="1731963" y="4232275"/>
          <p14:tracePt t="48408" x="1697038" y="4276725"/>
          <p14:tracePt t="48418" x="1652588" y="4322763"/>
          <p14:tracePt t="48430" x="1608138" y="4375150"/>
          <p14:tracePt t="48445" x="1527175" y="4465638"/>
          <p14:tracePt t="48461" x="1366838" y="4616450"/>
          <p14:tracePt t="48479" x="1241425" y="4687888"/>
          <p14:tracePt t="48495" x="1204913" y="4714875"/>
          <p14:tracePt t="48512" x="1160463" y="4741863"/>
          <p14:tracePt t="48530" x="1133475" y="4759325"/>
          <p14:tracePt t="48582" x="1133475" y="4768850"/>
          <p14:tracePt t="48673" x="1143000" y="4768850"/>
          <p14:tracePt t="48683" x="1152525" y="4768850"/>
          <p14:tracePt t="48695" x="1152525" y="4776788"/>
          <p14:tracePt t="48713" x="1169988" y="4776788"/>
          <p14:tracePt t="48729" x="1187450" y="4776788"/>
          <p14:tracePt t="48745" x="1223963" y="4776788"/>
          <p14:tracePt t="48762" x="1250950" y="4776788"/>
          <p14:tracePt t="48778" x="1339850" y="4751388"/>
          <p14:tracePt t="48795" x="1384300" y="4724400"/>
          <p14:tracePt t="48812" x="1401763" y="4724400"/>
          <p14:tracePt t="48828" x="1428750" y="4714875"/>
          <p14:tracePt t="48845" x="1428750" y="4705350"/>
          <p14:tracePt t="48878" x="1438275" y="4697413"/>
          <p14:tracePt t="48896" x="1465263" y="4660900"/>
          <p14:tracePt t="48912" x="1490663" y="4608513"/>
          <p14:tracePt t="48929" x="1527175" y="4527550"/>
          <p14:tracePt t="48947" x="1544638" y="4483100"/>
          <p14:tracePt t="48962" x="1554163" y="4465638"/>
          <p14:tracePt t="48978" x="1571625" y="4411663"/>
          <p14:tracePt t="48996" x="1589088" y="4394200"/>
          <p14:tracePt t="49012" x="1616075" y="4295775"/>
          <p14:tracePt t="49028" x="1643063" y="4214813"/>
          <p14:tracePt t="49045" x="1643063" y="4205288"/>
          <p14:tracePt t="49129" x="1660525" y="4205288"/>
          <p14:tracePt t="49149" x="1670050" y="4205288"/>
          <p14:tracePt t="49159" x="1679575" y="4205288"/>
          <p14:tracePt t="49170" x="1687513" y="4205288"/>
          <p14:tracePt t="49191" x="1697038" y="4205288"/>
          <p14:tracePt t="49200" x="1704975" y="4205288"/>
          <p14:tracePt t="49211" x="1714500" y="4232275"/>
          <p14:tracePt t="49228" x="1731963" y="4232275"/>
          <p14:tracePt t="49251" x="1751013" y="4232275"/>
          <p14:tracePt t="49262" x="1758950" y="4232275"/>
          <p14:tracePt t="49281" x="1776413" y="4232275"/>
          <p14:tracePt t="49295" x="1776413" y="4214813"/>
          <p14:tracePt t="49312" x="1812925" y="4197350"/>
          <p14:tracePt t="49328" x="1839913" y="4179888"/>
          <p14:tracePt t="49345" x="1901825" y="4160838"/>
          <p14:tracePt t="49362" x="1919288" y="4160838"/>
          <p14:tracePt t="56939" x="2303463" y="3795713"/>
          <p14:tracePt t="56949" x="2714625" y="3687763"/>
          <p14:tracePt t="56960" x="3054350" y="3581400"/>
          <p14:tracePt t="56969" x="3536950" y="3455988"/>
          <p14:tracePt t="56981" x="3983038" y="3214688"/>
          <p14:tracePt t="56997" x="4545013" y="3036888"/>
          <p14:tracePt t="57014" x="5608638" y="2660650"/>
          <p14:tracePt t="57031" x="6616700" y="2259013"/>
          <p14:tracePt t="57047" x="7081838" y="2062163"/>
          <p14:tracePt t="57064" x="7661275" y="1847850"/>
          <p14:tracePt t="57081" x="7804150" y="1751013"/>
          <p14:tracePt t="57348" x="7715250" y="1785938"/>
          <p14:tracePt t="57356" x="7616825" y="1795463"/>
          <p14:tracePt t="57366" x="7473950" y="1803400"/>
          <p14:tracePt t="57381" x="7348538" y="1812925"/>
          <p14:tracePt t="57398" x="6991350" y="1822450"/>
          <p14:tracePt t="57414" x="6840538" y="1839913"/>
          <p14:tracePt t="57431" x="6589713" y="1847850"/>
          <p14:tracePt t="57447" x="6419850" y="1866900"/>
          <p14:tracePt t="57464" x="6394450" y="1866900"/>
          <p14:tracePt t="57481" x="6375400" y="1866900"/>
          <p14:tracePt t="57498" x="6384925" y="1839913"/>
          <p14:tracePt t="57792" x="6394450" y="1847850"/>
          <p14:tracePt t="57802" x="6411913" y="1884363"/>
          <p14:tracePt t="57815" x="6411913" y="1982788"/>
          <p14:tracePt t="57834" x="6411913" y="2089150"/>
          <p14:tracePt t="57848" x="6411913" y="2205038"/>
          <p14:tracePt t="57865" x="6411913" y="2241550"/>
          <p14:tracePt t="57882" x="6411913" y="2312988"/>
          <p14:tracePt t="57898" x="6429375" y="2419350"/>
          <p14:tracePt t="57915" x="6456363" y="2490788"/>
          <p14:tracePt t="57932" x="6554788" y="2616200"/>
          <p14:tracePt t="58188" x="6554788" y="2697163"/>
          <p14:tracePt t="58199" x="6554788" y="2795588"/>
          <p14:tracePt t="58209" x="6554788" y="2847975"/>
          <p14:tracePt t="58219" x="6554788" y="2938463"/>
          <p14:tracePt t="58231" x="6554788" y="3027363"/>
          <p14:tracePt t="58249" x="6599238" y="3286125"/>
          <p14:tracePt t="58264" x="6626225" y="3340100"/>
          <p14:tracePt t="58281" x="6715125" y="3509963"/>
          <p14:tracePt t="58564" x="6697663" y="3554413"/>
          <p14:tracePt t="58574" x="6670675" y="3562350"/>
          <p14:tracePt t="58584" x="6626225" y="3571875"/>
          <p14:tracePt t="58598" x="6581775" y="3571875"/>
          <p14:tracePt t="58615" x="6394450" y="3446463"/>
          <p14:tracePt t="58631" x="6259513" y="3232150"/>
          <p14:tracePt t="58648" x="6045200" y="2751138"/>
          <p14:tracePt t="58667" x="5956300" y="2187575"/>
          <p14:tracePt t="58681" x="5956300" y="2044700"/>
          <p14:tracePt t="58698" x="5938838" y="1455738"/>
          <p14:tracePt t="58716" x="5929313" y="1160463"/>
          <p14:tracePt t="58731" x="5929313" y="1036638"/>
          <p14:tracePt t="58747" x="5929313" y="973138"/>
          <p14:tracePt t="59003" x="5867400" y="973138"/>
          <p14:tracePt t="59010" x="5803900" y="973138"/>
          <p14:tracePt t="59021" x="5751513" y="973138"/>
          <p14:tracePt t="59032" x="5697538" y="973138"/>
          <p14:tracePt t="59048" x="5643563" y="973138"/>
          <p14:tracePt t="59064" x="5562600" y="965200"/>
          <p14:tracePt t="59082" x="5500688" y="955675"/>
          <p14:tracePt t="59097" x="5483225" y="955675"/>
          <p14:tracePt t="59114" x="5446713" y="955675"/>
          <p14:tracePt t="59132" x="5429250" y="946150"/>
          <p14:tracePt t="59164" x="5429250" y="938213"/>
          <p14:tracePt t="59181" x="5438775" y="919163"/>
          <p14:tracePt t="59198" x="5537200" y="822325"/>
          <p14:tracePt t="59214" x="5732463" y="741363"/>
          <p14:tracePt t="59231" x="5813425" y="723900"/>
          <p14:tracePt t="59248" x="5938838" y="723900"/>
          <p14:tracePt t="59265" x="6045200" y="776288"/>
          <p14:tracePt t="59281" x="6072188" y="803275"/>
          <p14:tracePt t="59298" x="6108700" y="839788"/>
          <p14:tracePt t="59314" x="6116638" y="839788"/>
          <p14:tracePt t="59500" x="6027738" y="847725"/>
          <p14:tracePt t="59508" x="5965825" y="847725"/>
          <p14:tracePt t="59519" x="5894388" y="847725"/>
          <p14:tracePt t="59531" x="5857875" y="847725"/>
          <p14:tracePt t="59549" x="5786438" y="847725"/>
          <p14:tracePt t="59564" x="5759450" y="847725"/>
          <p14:tracePt t="59581" x="5715000" y="847725"/>
          <p14:tracePt t="59599" x="5697538" y="847725"/>
          <p14:tracePt t="59660" x="5697538" y="839788"/>
          <p14:tracePt t="59682" x="5688013" y="830263"/>
          <p14:tracePt t="59691" x="5680075" y="830263"/>
          <p14:tracePt t="59701" x="5670550" y="830263"/>
          <p14:tracePt t="59714" x="5653088" y="830263"/>
          <p14:tracePt t="59733" x="5634038" y="830263"/>
          <p14:tracePt t="59752" x="5626100" y="830263"/>
          <p14:tracePt t="59764" x="5608638" y="830263"/>
          <p14:tracePt t="59783" x="5572125" y="830263"/>
          <p14:tracePt t="59814" x="5554663" y="830263"/>
          <p14:tracePt t="59832" x="5554663" y="822325"/>
          <p14:tracePt t="59848" x="5554663" y="812800"/>
          <p14:tracePt t="59864" x="5562600" y="768350"/>
          <p14:tracePt t="60107" x="5572125" y="758825"/>
          <p14:tracePt t="60118" x="5599113" y="758825"/>
          <p14:tracePt t="60128" x="5634038" y="741363"/>
          <p14:tracePt t="60138" x="5670550" y="731838"/>
          <p14:tracePt t="60149" x="5688013" y="731838"/>
          <p14:tracePt t="60165" x="5715000" y="731838"/>
          <p14:tracePt t="60181" x="5776913" y="731838"/>
          <p14:tracePt t="60199" x="5867400" y="731838"/>
          <p14:tracePt t="60215" x="5902325" y="731838"/>
          <p14:tracePt t="60231" x="6018213" y="731838"/>
          <p14:tracePt t="60250" x="6197600" y="731838"/>
          <p14:tracePt t="60265" x="6296025" y="731838"/>
          <p14:tracePt t="60282" x="6465888" y="731838"/>
          <p14:tracePt t="60298" x="6554788" y="731838"/>
          <p14:tracePt t="60315" x="6680200" y="723900"/>
          <p14:tracePt t="60332" x="6724650" y="696913"/>
          <p14:tracePt t="60348" x="6732588" y="696913"/>
          <p14:tracePt t="60365" x="6742113" y="696913"/>
          <p14:tracePt t="60432" x="6742113" y="714375"/>
          <p14:tracePt t="60442" x="6742113" y="731838"/>
          <p14:tracePt t="60452" x="6742113" y="750888"/>
          <p14:tracePt t="60464" x="6742113" y="758825"/>
          <p14:tracePt t="60483" x="6742113" y="812800"/>
          <p14:tracePt t="60498" x="6742113" y="866775"/>
          <p14:tracePt t="60515" x="6742113" y="990600"/>
          <p14:tracePt t="60534" x="6742113" y="1152525"/>
          <p14:tracePt t="60548" x="6742113" y="1241425"/>
          <p14:tracePt t="60565" x="6751638" y="1428750"/>
          <p14:tracePt t="60581" x="6751638" y="1473200"/>
          <p14:tracePt t="60599" x="6751638" y="1571625"/>
          <p14:tracePt t="60615" x="6751638" y="1633538"/>
          <p14:tracePt t="60632" x="6751638" y="1652588"/>
          <p14:tracePt t="60648" x="6751638" y="1660525"/>
          <p14:tracePt t="60859" x="6751638" y="1704975"/>
          <p14:tracePt t="60869" x="6751638" y="1758950"/>
          <p14:tracePt t="60882" x="6777038" y="1911350"/>
          <p14:tracePt t="60899" x="6823075" y="2116138"/>
          <p14:tracePt t="60915" x="6848475" y="2224088"/>
          <p14:tracePt t="60931" x="6894513" y="2428875"/>
          <p14:tracePt t="60950" x="6894513" y="2589213"/>
          <p14:tracePt t="60965" x="6884988" y="2660650"/>
          <p14:tracePt t="60981" x="6840538" y="2813050"/>
          <p14:tracePt t="60998" x="6813550" y="2901950"/>
          <p14:tracePt t="61015" x="6786563" y="3089275"/>
          <p14:tracePt t="61032" x="6759575" y="3197225"/>
          <p14:tracePt t="61048" x="6751638" y="3286125"/>
          <p14:tracePt t="61065" x="6732588" y="3367088"/>
          <p14:tracePt t="61082" x="6732588" y="3411538"/>
          <p14:tracePt t="61098" x="6724650" y="3419475"/>
          <p14:tracePt t="61115" x="6715125" y="3509963"/>
          <p14:tracePt t="61133" x="6705600" y="3581400"/>
          <p14:tracePt t="61149" x="6705600" y="3625850"/>
          <p14:tracePt t="61165" x="6688138" y="3687763"/>
          <p14:tracePt t="61184" x="6688138" y="3714750"/>
          <p14:tracePt t="61215" x="6688138" y="3741738"/>
          <p14:tracePt t="61437" x="6697663" y="3759200"/>
          <p14:tracePt t="61447" x="6697663" y="3776663"/>
          <p14:tracePt t="61458" x="6705600" y="3813175"/>
          <p14:tracePt t="61468" x="6705600" y="3848100"/>
          <p14:tracePt t="61482" x="6705600" y="3875088"/>
          <p14:tracePt t="61498" x="6705600" y="3919538"/>
          <p14:tracePt t="61515" x="6705600" y="3956050"/>
          <p14:tracePt t="61532" x="6705600" y="3990975"/>
          <p14:tracePt t="61549" x="6705600" y="4017963"/>
          <p14:tracePt t="61565" x="6705600" y="4037013"/>
          <p14:tracePt t="61570" x="6705600" y="4054475"/>
          <p14:tracePt t="61582" x="6705600" y="4062413"/>
          <p14:tracePt t="61600" x="6705600" y="4071938"/>
          <p14:tracePt t="61651" x="6705600" y="4081463"/>
          <p14:tracePt t="61660" x="6705600" y="4098925"/>
          <p14:tracePt t="61670" x="6724650" y="4125913"/>
          <p14:tracePt t="61884" x="6688138" y="4133850"/>
          <p14:tracePt t="61894" x="6608763" y="4143375"/>
          <p14:tracePt t="61904" x="6500813" y="4143375"/>
          <p14:tracePt t="61915" x="6375400" y="4143375"/>
          <p14:tracePt t="61932" x="6242050" y="4125913"/>
          <p14:tracePt t="61948" x="5884863" y="4054475"/>
          <p14:tracePt t="61965" x="5688013" y="4000500"/>
          <p14:tracePt t="61982" x="5634038" y="3973513"/>
          <p14:tracePt t="61998" x="5581650" y="3956050"/>
          <p14:tracePt t="62015" x="5562600" y="3946525"/>
          <p14:tracePt t="62048" x="5491163" y="3902075"/>
          <p14:tracePt t="62067" x="5411788" y="3848100"/>
          <p14:tracePt t="62082" x="5375275" y="3822700"/>
          <p14:tracePt t="62098" x="5330825" y="3795713"/>
          <p14:tracePt t="62115" x="5313363" y="3776663"/>
          <p14:tracePt t="62132" x="5295900" y="3759200"/>
          <p14:tracePt t="62148" x="5259388" y="3714750"/>
          <p14:tracePt t="62165" x="5251450" y="3687763"/>
          <p14:tracePt t="62183" x="5241925" y="3375025"/>
          <p14:tracePt t="62199" x="5241925" y="3062288"/>
          <p14:tracePt t="62215" x="5241925" y="2527300"/>
          <p14:tracePt t="62232" x="5268913" y="1697038"/>
          <p14:tracePt t="62249" x="5276850" y="1133475"/>
          <p14:tracePt t="62265" x="5276850" y="839788"/>
          <p14:tracePt t="62282" x="5276850" y="588963"/>
          <p14:tracePt t="62300" x="5276850" y="411163"/>
          <p14:tracePt t="62315" x="5276850" y="312738"/>
          <p14:tracePt t="62332" x="5276850" y="187325"/>
          <p14:tracePt t="62348" x="5276850" y="160338"/>
          <p14:tracePt t="62365" x="5276850" y="142875"/>
          <p14:tracePt t="62503" x="5286375" y="142875"/>
          <p14:tracePt t="62513" x="5303838" y="142875"/>
          <p14:tracePt t="62523" x="5322888" y="142875"/>
          <p14:tracePt t="62535" x="5348288" y="142875"/>
          <p14:tracePt t="62548" x="5384800" y="142875"/>
          <p14:tracePt t="62566" x="5500688" y="179388"/>
          <p14:tracePt t="62582" x="5554663" y="196850"/>
          <p14:tracePt t="62599" x="5643563" y="258763"/>
          <p14:tracePt t="62615" x="5786438" y="322263"/>
          <p14:tracePt t="62632" x="5875338" y="347663"/>
          <p14:tracePt t="62649" x="6010275" y="411163"/>
          <p14:tracePt t="62665" x="6126163" y="465138"/>
          <p14:tracePt t="62682" x="6180138" y="473075"/>
          <p14:tracePt t="62699" x="6215063" y="482600"/>
          <p14:tracePt t="62716" x="6242050" y="482600"/>
          <p14:tracePt t="62732" x="6269038" y="482600"/>
          <p14:tracePt t="62749" x="6367463" y="482600"/>
          <p14:tracePt t="62767" x="6465888" y="473075"/>
          <p14:tracePt t="62782" x="6518275" y="473075"/>
          <p14:tracePt t="62799" x="6653213" y="473075"/>
          <p14:tracePt t="62815" x="6732588" y="509588"/>
          <p14:tracePt t="62832" x="6823075" y="536575"/>
          <p14:tracePt t="62849" x="6848475" y="544513"/>
          <p14:tracePt t="62865" x="6867525" y="561975"/>
          <p14:tracePt t="62882" x="6875463" y="561975"/>
          <p14:tracePt t="62899" x="6894513" y="571500"/>
          <p14:tracePt t="62915" x="6894513" y="588963"/>
          <p14:tracePt t="62932" x="6911975" y="588963"/>
          <p14:tracePt t="62951" x="6911975" y="615950"/>
          <p14:tracePt t="62965" x="6929438" y="642938"/>
          <p14:tracePt t="62982" x="6956425" y="723900"/>
          <p14:tracePt t="63000" x="6973888" y="803275"/>
          <p14:tracePt t="63015" x="6991350" y="874713"/>
          <p14:tracePt t="63032" x="7027863" y="1044575"/>
          <p14:tracePt t="63049" x="7037388" y="1143000"/>
          <p14:tracePt t="63065" x="7037388" y="1339850"/>
          <p14:tracePt t="63082" x="6991350" y="1608138"/>
          <p14:tracePt t="63099" x="6946900" y="1714500"/>
          <p14:tracePt t="63115" x="6858000" y="1973263"/>
          <p14:tracePt t="63133" x="6804025" y="2205038"/>
          <p14:tracePt t="63149" x="6796088" y="2312988"/>
          <p14:tracePt t="63166" x="6769100" y="2625725"/>
          <p14:tracePt t="63184" x="6751638" y="2928938"/>
          <p14:tracePt t="63199" x="6751638" y="3000375"/>
          <p14:tracePt t="63215" x="6751638" y="3125788"/>
          <p14:tracePt t="63458" x="6751638" y="3152775"/>
          <p14:tracePt t="63468" x="6751638" y="3197225"/>
          <p14:tracePt t="63477" x="6751638" y="3268663"/>
          <p14:tracePt t="63488" x="6751638" y="3375025"/>
          <p14:tracePt t="63499" x="6769100" y="3465513"/>
          <p14:tracePt t="63515" x="6777038" y="3571875"/>
          <p14:tracePt t="63532" x="6777038" y="3884613"/>
          <p14:tracePt t="63549" x="6777038" y="4098925"/>
          <p14:tracePt t="63566" x="6777038" y="4152900"/>
          <p14:tracePt t="63569" x="6777038" y="4197350"/>
          <p14:tracePt t="63583" x="6759575" y="4224338"/>
          <p14:tracePt t="63600" x="6742113" y="4268788"/>
          <p14:tracePt t="63616" x="6732588" y="4286250"/>
          <p14:tracePt t="63632" x="6705600" y="4313238"/>
          <p14:tracePt t="63651" x="6680200" y="4340225"/>
          <p14:tracePt t="63666" x="6661150" y="4348163"/>
          <p14:tracePt t="63682" x="6616700" y="4357688"/>
          <p14:tracePt t="63700" x="6581775" y="4357688"/>
          <p14:tracePt t="63715" x="6491288" y="4357688"/>
          <p14:tracePt t="63732" x="6419850" y="4367213"/>
          <p14:tracePt t="63749" x="6367463" y="4367213"/>
          <p14:tracePt t="63766" x="6224588" y="4367213"/>
          <p14:tracePt t="63782" x="6099175" y="4330700"/>
          <p14:tracePt t="63799" x="6062663" y="4322763"/>
          <p14:tracePt t="63816" x="6010275" y="4322763"/>
          <p14:tracePt t="63834" x="6000750" y="4322763"/>
          <p14:tracePt t="63884" x="5983288" y="4303713"/>
          <p14:tracePt t="63894" x="5973763" y="4303713"/>
          <p14:tracePt t="63904" x="5965825" y="4303713"/>
          <p14:tracePt t="63996" x="5946775" y="4276725"/>
          <p14:tracePt t="64006" x="5929313" y="4241800"/>
          <p14:tracePt t="64016" x="5911850" y="4224338"/>
          <p14:tracePt t="64032" x="5902325" y="4197350"/>
          <p14:tracePt t="64049" x="5867400" y="4017963"/>
          <p14:tracePt t="64068" x="5867400" y="3813175"/>
          <p14:tracePt t="64083" x="5857875" y="3652838"/>
          <p14:tracePt t="64099" x="5857875" y="3313113"/>
          <p14:tracePt t="64118" x="5857875" y="3089275"/>
          <p14:tracePt t="64132" x="5875338" y="2830513"/>
          <p14:tracePt t="64149" x="5956300" y="2428875"/>
          <p14:tracePt t="64166" x="5965825" y="2251075"/>
          <p14:tracePt t="64183" x="5973763" y="1901825"/>
          <p14:tracePt t="64199" x="5991225" y="1670050"/>
          <p14:tracePt t="64217" x="5991225" y="1509713"/>
          <p14:tracePt t="64233" x="6000750" y="1438275"/>
          <p14:tracePt t="64250" x="6010275" y="1401763"/>
          <p14:tracePt t="64564" x="6010275" y="1393825"/>
          <p14:tracePt t="64574" x="5991225" y="1374775"/>
          <p14:tracePt t="64585" x="5938838" y="1312863"/>
          <p14:tracePt t="64599" x="5848350" y="1152525"/>
          <p14:tracePt t="64616" x="5589588" y="938213"/>
          <p14:tracePt t="64633" x="5500688" y="866775"/>
          <p14:tracePt t="64649" x="5384800" y="812800"/>
          <p14:tracePt t="64666" x="5340350" y="795338"/>
          <p14:tracePt t="64737" x="5340350" y="785813"/>
          <p14:tracePt t="64788" x="5348288" y="785813"/>
          <p14:tracePt t="64798" x="5375275" y="785813"/>
          <p14:tracePt t="64809" x="5402263" y="776288"/>
          <p14:tracePt t="64818" x="5465763" y="776288"/>
          <p14:tracePt t="64832" x="5537200" y="768350"/>
          <p14:tracePt t="64849" x="5680075" y="768350"/>
          <p14:tracePt t="64866" x="5768975" y="768350"/>
          <p14:tracePt t="64883" x="5983288" y="795338"/>
          <p14:tracePt t="64899" x="6143625" y="847725"/>
          <p14:tracePt t="64916" x="6232525" y="866775"/>
          <p14:tracePt t="64933" x="6375400" y="884238"/>
          <p14:tracePt t="64950" x="6483350" y="893763"/>
          <p14:tracePt t="64966" x="6537325" y="893763"/>
          <p14:tracePt t="64983" x="6599238" y="893763"/>
          <p14:tracePt t="65001" x="6670675" y="901700"/>
          <p14:tracePt t="65016" x="6697663" y="911225"/>
          <p14:tracePt t="65032" x="6732588" y="928688"/>
          <p14:tracePt t="65051" x="6732588" y="982663"/>
          <p14:tracePt t="65066" x="6732588" y="1054100"/>
          <p14:tracePt t="65083" x="6653213" y="1393825"/>
          <p14:tracePt t="65099" x="6581775" y="1536700"/>
          <p14:tracePt t="65116" x="6473825" y="1928813"/>
          <p14:tracePt t="65134" x="6429375" y="2143125"/>
          <p14:tracePt t="65149" x="6429375" y="2259013"/>
          <p14:tracePt t="65166" x="6446838" y="2544763"/>
          <p14:tracePt t="65185" x="6483350" y="2687638"/>
          <p14:tracePt t="65200" x="6500813" y="2776538"/>
          <p14:tracePt t="65216" x="6527800" y="2955925"/>
          <p14:tracePt t="65235" x="6545263" y="3108325"/>
          <p14:tracePt t="65249" x="6545263" y="3143250"/>
          <p14:tracePt t="65266" x="6545263" y="3197225"/>
          <p14:tracePt t="65283" x="6545263" y="3214688"/>
          <p14:tracePt t="65299" x="6545263" y="3224213"/>
          <p14:tracePt t="65333" x="6545263" y="3197225"/>
          <p14:tracePt t="65519" x="6545263" y="3224213"/>
          <p14:tracePt t="65529" x="6545263" y="3276600"/>
          <p14:tracePt t="65539" x="6545263" y="3375025"/>
          <p14:tracePt t="65550" x="6545263" y="3438525"/>
          <p14:tracePt t="65566" x="6545263" y="3509963"/>
          <p14:tracePt t="65583" x="6545263" y="3625850"/>
          <p14:tracePt t="65600" x="6537325" y="3705225"/>
          <p14:tracePt t="65616" x="6518275" y="3840163"/>
          <p14:tracePt t="65633" x="6483350" y="3919538"/>
          <p14:tracePt t="65651" x="6473825" y="3990975"/>
          <p14:tracePt t="65666" x="6465888" y="4027488"/>
          <p14:tracePt t="65683" x="6465888" y="4062413"/>
          <p14:tracePt t="65700" x="6465888" y="4089400"/>
          <p14:tracePt t="65716" x="6465888" y="4108450"/>
          <p14:tracePt t="65733" x="6473825" y="4125913"/>
          <p14:tracePt t="65965" x="6473825" y="4098925"/>
          <p14:tracePt t="65976" x="6473825" y="4081463"/>
          <p14:tracePt t="65986" x="6473825" y="4044950"/>
          <p14:tracePt t="65999" x="6473825" y="3983038"/>
          <p14:tracePt t="66016" x="6616700" y="3633788"/>
          <p14:tracePt t="66033" x="6732588" y="3527425"/>
          <p14:tracePt t="66049" x="7037388" y="3108325"/>
          <p14:tracePt t="66067" x="7259638" y="2598738"/>
          <p14:tracePt t="66083" x="7340600" y="2455863"/>
          <p14:tracePt t="66099" x="7446963" y="2187575"/>
          <p14:tracePt t="66363" x="7375525" y="2187575"/>
          <p14:tracePt t="66371" x="7348538" y="2187575"/>
          <p14:tracePt t="66383" x="7296150" y="2187575"/>
          <p14:tracePt t="66402" x="7134225" y="2197100"/>
          <p14:tracePt t="66416" x="7072313" y="2187575"/>
          <p14:tracePt t="66433" x="7000875" y="2143125"/>
          <p14:tracePt t="66450" x="6973888" y="2125663"/>
          <p14:tracePt t="66466" x="6938963" y="2108200"/>
          <p14:tracePt t="66483" x="6938963" y="2098675"/>
          <p14:tracePt t="66585" x="6956425" y="2098675"/>
          <p14:tracePt t="66595" x="6983413" y="2098675"/>
          <p14:tracePt t="66605" x="7027863" y="2098675"/>
          <p14:tracePt t="66616" x="7099300" y="2108200"/>
          <p14:tracePt t="66636" x="7251700" y="2108200"/>
          <p14:tracePt t="66650" x="7323138" y="2108200"/>
          <p14:tracePt t="66666" x="7518400" y="2108200"/>
          <p14:tracePt t="66683" x="7599363" y="2108200"/>
          <p14:tracePt t="66700" x="7813675" y="2133600"/>
          <p14:tracePt t="66716" x="8045450" y="2179638"/>
          <p14:tracePt t="66733" x="8099425" y="2179638"/>
          <p14:tracePt t="66750" x="8224838" y="2179638"/>
          <p14:tracePt t="66768" x="8340725" y="2179638"/>
          <p14:tracePt t="66784" x="8394700" y="2179638"/>
          <p14:tracePt t="66800" x="8491538" y="2179638"/>
          <p14:tracePt t="66818" x="8537575" y="2179638"/>
          <p14:tracePt t="66833" x="8555038" y="2187575"/>
          <p14:tracePt t="66850" x="8589963" y="2197100"/>
          <p14:tracePt t="66883" x="8599488" y="2205038"/>
          <p14:tracePt t="66929" x="8599488" y="2214563"/>
          <p14:tracePt t="66950" x="8599488" y="2224088"/>
          <p14:tracePt t="66960" x="8599488" y="2232025"/>
          <p14:tracePt t="66980" x="8599488" y="2241550"/>
          <p14:tracePt t="67041" x="8599488" y="2251075"/>
          <p14:tracePt t="67052" x="8599488" y="2268538"/>
          <p14:tracePt t="67062" x="8599488" y="2295525"/>
          <p14:tracePt t="67072" x="8599488" y="2330450"/>
          <p14:tracePt t="67083" x="8589963" y="2384425"/>
          <p14:tracePt t="67100" x="8582025" y="2428875"/>
          <p14:tracePt t="67116" x="8572500" y="2500313"/>
          <p14:tracePt t="67133" x="8555038" y="2536825"/>
          <p14:tracePt t="67150" x="8555038" y="2554288"/>
          <p14:tracePt t="67166" x="8555038" y="2598738"/>
          <p14:tracePt t="67184" x="8555038" y="2643188"/>
          <p14:tracePt t="67200" x="8562975" y="2660650"/>
          <p14:tracePt t="67217" x="8582025" y="2679700"/>
          <p14:tracePt t="67234" x="8582025" y="2687638"/>
          <p14:tracePt t="67427" x="8582025" y="2732088"/>
          <p14:tracePt t="67437" x="8572500" y="2786063"/>
          <p14:tracePt t="67450" x="8562975" y="2884488"/>
          <p14:tracePt t="67468" x="8537575" y="3098800"/>
          <p14:tracePt t="67483" x="8537575" y="3214688"/>
          <p14:tracePt t="67500" x="8537575" y="3490913"/>
          <p14:tracePt t="67519" x="8537575" y="3660775"/>
          <p14:tracePt t="67533" x="8537575" y="3714750"/>
          <p14:tracePt t="67550" x="8555038" y="3822700"/>
          <p14:tracePt t="67566" x="8562975" y="3884613"/>
          <p14:tracePt t="67571" x="8562975" y="3894138"/>
          <p14:tracePt t="67610" x="8572500" y="3894138"/>
          <p14:tracePt t="67621" x="8572500" y="3875088"/>
          <p14:tracePt t="67630" x="8582025" y="3857625"/>
          <p14:tracePt t="67641" x="8599488" y="3830638"/>
          <p14:tracePt t="67651" x="8609013" y="3786188"/>
          <p14:tracePt t="67667" x="8616950" y="3759200"/>
          <p14:tracePt t="67683" x="8626475" y="3741738"/>
          <p14:tracePt t="67700" x="8626475" y="3732213"/>
          <p14:tracePt t="67742" x="8616950" y="3687763"/>
          <p14:tracePt t="67753" x="8582025" y="3589338"/>
          <p14:tracePt t="67766" x="8555038" y="3482975"/>
          <p14:tracePt t="67783" x="8456613" y="3054350"/>
          <p14:tracePt t="67800" x="8385175" y="2697163"/>
          <p14:tracePt t="67817" x="8286750" y="2197100"/>
          <p14:tracePt t="67833" x="8134350" y="1911350"/>
          <p14:tracePt t="67850" x="8072438" y="1847850"/>
          <p14:tracePt t="67867" x="7840663" y="1785938"/>
          <p14:tracePt t="67884" x="7545388" y="1776413"/>
          <p14:tracePt t="67900" x="7429500" y="1776413"/>
          <p14:tracePt t="67917" x="7224713" y="1822450"/>
          <p14:tracePt t="67934" x="7081838" y="1857375"/>
          <p14:tracePt t="67950" x="7027863" y="1884363"/>
          <p14:tracePt t="67967" x="6956425" y="1919288"/>
          <p14:tracePt t="67986" x="6902450" y="1938338"/>
          <p14:tracePt t="68000" x="6894513" y="1946275"/>
          <p14:tracePt t="68017" x="6884988" y="1946275"/>
          <p14:tracePt t="68033" x="6884988" y="1955800"/>
          <p14:tracePt t="68050" x="6875463" y="1973263"/>
          <p14:tracePt t="68067" x="6831013" y="2160588"/>
          <p14:tracePt t="68083" x="6813550" y="2259013"/>
          <p14:tracePt t="68100" x="6777038" y="2455863"/>
          <p14:tracePt t="68117" x="6777038" y="2679700"/>
          <p14:tracePt t="68134" x="6777038" y="2714625"/>
          <p14:tracePt t="68150" x="6858000" y="2795588"/>
          <p14:tracePt t="68169" x="7010400" y="2894013"/>
          <p14:tracePt t="68184" x="7072313" y="2946400"/>
          <p14:tracePt t="68200" x="7108825" y="3017838"/>
          <p14:tracePt t="68233" x="7116763" y="3017838"/>
          <p14:tracePt t="68250" x="7143750" y="3017838"/>
          <p14:tracePt t="68267" x="7205663" y="3017838"/>
          <p14:tracePt t="68284" x="7394575" y="3000375"/>
          <p14:tracePt t="68300" x="7661275" y="2938463"/>
          <p14:tracePt t="68317" x="7823200" y="2901950"/>
          <p14:tracePt t="68333" x="7920038" y="2847975"/>
          <p14:tracePt t="68351" x="7920038" y="2840038"/>
          <p14:tracePt t="68392" x="7894638" y="2840038"/>
          <p14:tracePt t="68403" x="7804150" y="2840038"/>
          <p14:tracePt t="68417" x="7715250" y="2840038"/>
          <p14:tracePt t="68434" x="7483475" y="2803525"/>
          <p14:tracePt t="68450" x="7367588" y="2786063"/>
          <p14:tracePt t="68467" x="7259638" y="2759075"/>
          <p14:tracePt t="68483" x="7251700" y="2751138"/>
          <p14:tracePt t="68543" x="7269163" y="2751138"/>
          <p14:tracePt t="68553" x="7296150" y="2751138"/>
          <p14:tracePt t="68564" x="7348538" y="2751138"/>
          <p14:tracePt t="68575" x="7402513" y="2759075"/>
          <p14:tracePt t="68585" x="7473950" y="2776538"/>
          <p14:tracePt t="68601" x="7572375" y="2822575"/>
          <p14:tracePt t="68617" x="7823200" y="2894013"/>
          <p14:tracePt t="68635" x="8010525" y="2911475"/>
          <p14:tracePt t="68650" x="8108950" y="2911475"/>
          <p14:tracePt t="68667" x="8277225" y="2874963"/>
          <p14:tracePt t="68684" x="8331200" y="2867025"/>
          <p14:tracePt t="68700" x="8367713" y="2847975"/>
          <p14:tracePt t="68737" x="8367713" y="2884488"/>
          <p14:tracePt t="68750" x="8367713" y="2973388"/>
          <p14:tracePt t="68767" x="8348663" y="3152775"/>
          <p14:tracePt t="68784" x="8323263" y="3205163"/>
          <p14:tracePt t="68800" x="8286750" y="3340100"/>
          <p14:tracePt t="68818" x="8259763" y="3500438"/>
          <p14:tracePt t="68833" x="8251825" y="3581400"/>
          <p14:tracePt t="68850" x="8242300" y="3652838"/>
          <p14:tracePt t="68869" x="8242300" y="3679825"/>
          <p14:tracePt t="68884" x="8232775" y="3687763"/>
          <p14:tracePt t="68900" x="8232775" y="3724275"/>
          <p14:tracePt t="69074" x="8188325" y="3724275"/>
          <p14:tracePt t="69082" x="8134350" y="3724275"/>
          <p14:tracePt t="69092" x="8018463" y="3714750"/>
          <p14:tracePt t="69103" x="7848600" y="3670300"/>
          <p14:tracePt t="69117" x="7697788" y="3571875"/>
          <p14:tracePt t="69134" x="7358063" y="3411538"/>
          <p14:tracePt t="69150" x="7224713" y="3348038"/>
          <p14:tracePt t="69167" x="7108825" y="3286125"/>
          <p14:tracePt t="69184" x="7072313" y="3276600"/>
          <p14:tracePt t="69217" x="7072313" y="3268663"/>
          <p14:tracePt t="69234" x="7099300" y="3224213"/>
          <p14:tracePt t="69250" x="7108825" y="3214688"/>
          <p14:tracePt t="69267" x="7188200" y="3205163"/>
          <p14:tracePt t="69285" x="7259638" y="3205163"/>
          <p14:tracePt t="69301" x="7304088" y="3205163"/>
          <p14:tracePt t="69317" x="7402513" y="3205163"/>
          <p14:tracePt t="69336" x="7500938" y="3205163"/>
          <p14:tracePt t="69350" x="7562850" y="3205163"/>
          <p14:tracePt t="69367" x="7626350" y="3205163"/>
          <p14:tracePt t="69384" x="7634288" y="3205163"/>
          <p14:tracePt t="69400" x="7643813" y="3205163"/>
          <p14:tracePt t="70006" x="7626350" y="3251200"/>
          <p14:tracePt t="70016" x="7616825" y="3259138"/>
          <p14:tracePt t="70026" x="7608888" y="3286125"/>
          <p14:tracePt t="70036" x="7608888" y="3303588"/>
          <p14:tracePt t="70050" x="7599363" y="3330575"/>
          <p14:tracePt t="70067" x="7572375" y="3402013"/>
          <p14:tracePt t="70084" x="7562850" y="3419475"/>
          <p14:tracePt t="70100" x="7554913" y="3455988"/>
          <p14:tracePt t="70117" x="7554913" y="3509963"/>
          <p14:tracePt t="70134" x="7554913" y="3536950"/>
          <p14:tracePt t="70150" x="7554913" y="3581400"/>
          <p14:tracePt t="70168" x="7562850" y="3598863"/>
          <p14:tracePt t="70402" x="7554913" y="3608388"/>
          <p14:tracePt t="70411" x="7545388" y="3625850"/>
          <p14:tracePt t="70421" x="7527925" y="3643313"/>
          <p14:tracePt t="70434" x="7491413" y="3687763"/>
          <p14:tracePt t="70453" x="7412038" y="3803650"/>
          <p14:tracePt t="70467" x="7367588" y="3929063"/>
          <p14:tracePt t="70484" x="7304088" y="4000500"/>
          <p14:tracePt t="70502" x="7251700" y="4027488"/>
          <p14:tracePt t="70534" x="7242175" y="4027488"/>
          <p14:tracePt t="70595" x="7232650" y="4027488"/>
          <p14:tracePt t="70604" x="7224713" y="4027488"/>
          <p14:tracePt t="70617" x="7188200" y="4000500"/>
          <p14:tracePt t="70635" x="7143750" y="3973513"/>
          <p14:tracePt t="70651" x="7116763" y="3973513"/>
          <p14:tracePt t="70668" x="7099300" y="3965575"/>
          <p14:tracePt t="70717" x="7099300" y="3956050"/>
          <p14:tracePt t="70767" x="7116763" y="3946525"/>
          <p14:tracePt t="70777" x="7153275" y="3938588"/>
          <p14:tracePt t="70787" x="7215188" y="3938588"/>
          <p14:tracePt t="70801" x="7286625" y="3938588"/>
          <p14:tracePt t="70818" x="7340600" y="3938588"/>
          <p14:tracePt t="70834" x="7348538" y="3938588"/>
          <p14:tracePt t="70851" x="7358063" y="3938588"/>
          <p14:tracePt t="70899" x="7358063" y="3946525"/>
          <p14:tracePt t="70940" x="7348538" y="3946525"/>
          <p14:tracePt t="70960" x="7340600" y="3946525"/>
          <p14:tracePt t="70970" x="7323138" y="3946525"/>
          <p14:tracePt t="71244" x="7313613" y="3956050"/>
          <p14:tracePt t="71254" x="7296150" y="3990975"/>
          <p14:tracePt t="71264" x="7296150" y="4027488"/>
          <p14:tracePt t="71274" x="7269163" y="4071938"/>
          <p14:tracePt t="71286" x="7259638" y="4098925"/>
          <p14:tracePt t="71301" x="7251700" y="4116388"/>
          <p14:tracePt t="71317" x="7242175" y="4143375"/>
          <p14:tracePt t="71387" x="7242175" y="4152900"/>
          <p14:tracePt t="71397" x="7242175" y="4170363"/>
          <p14:tracePt t="71417" x="7242175" y="4179888"/>
          <p14:tracePt t="71427" x="7242175" y="4205288"/>
          <p14:tracePt t="71437" x="7242175" y="4232275"/>
          <p14:tracePt t="71488" x="7242175" y="4241800"/>
          <p14:tracePt t="71497" x="7242175" y="4268788"/>
          <p14:tracePt t="71508" x="7242175" y="4286250"/>
          <p14:tracePt t="71519" x="7242175" y="4295775"/>
          <p14:tracePt t="71731" x="7296150" y="4268788"/>
          <p14:tracePt t="71741" x="7385050" y="4224338"/>
          <p14:tracePt t="71752" x="7456488" y="4187825"/>
          <p14:tracePt t="71768" x="7518400" y="4133850"/>
          <p14:tracePt t="71785" x="7562850" y="4133850"/>
          <p14:tracePt t="71833" x="7554913" y="4133850"/>
          <p14:tracePt t="71843" x="7518400" y="4143375"/>
          <p14:tracePt t="71853" x="7466013" y="4143375"/>
          <p14:tracePt t="71868" x="7402513" y="4089400"/>
          <p14:tracePt t="71885" x="7296150" y="3919538"/>
          <p14:tracePt t="71901" x="7232650" y="3822700"/>
          <p14:tracePt t="71918" x="7108825" y="2990850"/>
          <p14:tracePt t="71935" x="7072313" y="2036763"/>
          <p14:tracePt t="71951" x="7116763" y="1643063"/>
          <p14:tracePt t="71968" x="7251700" y="741363"/>
          <p14:tracePt t="71986" x="7304088" y="276225"/>
          <p14:tracePt t="72001" x="7323138" y="223838"/>
          <p14:tracePt t="72018" x="7323138" y="196850"/>
          <p14:tracePt t="72067" x="7323138" y="204788"/>
          <p14:tracePt t="72077" x="7323138" y="214313"/>
          <p14:tracePt t="72087" x="7323138" y="231775"/>
          <p14:tracePt t="72101" x="7323138" y="276225"/>
          <p14:tracePt t="72300" x="7323138" y="303213"/>
          <p14:tracePt t="72311" x="7331075" y="330200"/>
          <p14:tracePt t="72321" x="7348538" y="347663"/>
          <p14:tracePt t="72335" x="7402513" y="401638"/>
          <p14:tracePt t="72351" x="7715250" y="687388"/>
          <p14:tracePt t="72368" x="7902575" y="758825"/>
          <p14:tracePt t="72385" x="8348663" y="857250"/>
          <p14:tracePt t="72402" x="8609013" y="884238"/>
          <p14:tracePt t="72418" x="8680450" y="884238"/>
          <p14:tracePt t="72435" x="8697913" y="884238"/>
          <p14:tracePt t="72454" x="8688388" y="884238"/>
          <p14:tracePt t="72468" x="8634413" y="911225"/>
          <p14:tracePt t="72485" x="8412163" y="982663"/>
          <p14:tracePt t="72503" x="8045450" y="1009650"/>
          <p14:tracePt t="72518" x="7885113" y="1027113"/>
          <p14:tracePt t="72535" x="7626350" y="1036638"/>
          <p14:tracePt t="72551" x="7545388" y="1044575"/>
          <p14:tracePt t="72568" x="7456488" y="1044575"/>
          <p14:tracePt t="72585" x="7446963" y="1054100"/>
          <p14:tracePt t="72645" x="7466013" y="1054100"/>
          <p14:tracePt t="72655" x="7527925" y="1054100"/>
          <p14:tracePt t="72668" x="7626350" y="1054100"/>
          <p14:tracePt t="72687" x="7885113" y="1062038"/>
          <p14:tracePt t="72701" x="8126413" y="1089025"/>
          <p14:tracePt t="72718" x="8616950" y="1179513"/>
          <p14:tracePt t="72737" x="9099550" y="1250950"/>
          <p14:tracePt t="72751" x="9134475" y="1295400"/>
          <p14:tracePt t="72768" x="9134475" y="1322388"/>
          <p14:tracePt t="72785" x="9134475" y="1330325"/>
          <p14:tracePt t="72818" x="9018588" y="1357313"/>
          <p14:tracePt t="72835" x="8939213" y="1384300"/>
          <p14:tracePt t="72851" x="8759825" y="1482725"/>
          <p14:tracePt t="72868" x="8609013" y="1608138"/>
          <p14:tracePt t="72885" x="8537575" y="1704975"/>
          <p14:tracePt t="72901" x="8474075" y="1938338"/>
          <p14:tracePt t="72920" x="8456613" y="2098675"/>
          <p14:tracePt t="72935" x="8456613" y="2187575"/>
          <p14:tracePt t="72951" x="8474075" y="2500313"/>
          <p14:tracePt t="72970" x="8545513" y="2670175"/>
          <p14:tracePt t="72985" x="8582025" y="2714625"/>
          <p14:tracePt t="73002" x="8589963" y="2714625"/>
          <p14:tracePt t="73213" x="8589963" y="2751138"/>
          <p14:tracePt t="73224" x="8589963" y="2786063"/>
          <p14:tracePt t="73235" x="8589963" y="2830513"/>
          <p14:tracePt t="73251" x="8589963" y="2928938"/>
          <p14:tracePt t="73268" x="8589963" y="3098800"/>
          <p14:tracePt t="73285" x="8589963" y="3251200"/>
          <p14:tracePt t="73301" x="8589963" y="3348038"/>
          <p14:tracePt t="73318" x="8582025" y="3419475"/>
          <p14:tracePt t="73335" x="8582025" y="3490913"/>
          <p14:tracePt t="73600" x="8518525" y="3482975"/>
          <p14:tracePt t="73610" x="8429625" y="3446463"/>
          <p14:tracePt t="73621" x="8269288" y="3394075"/>
          <p14:tracePt t="73635" x="7983538" y="3179763"/>
          <p14:tracePt t="73651" x="7429500" y="2724150"/>
          <p14:tracePt t="73668" x="7180263" y="2544763"/>
          <p14:tracePt t="73685" x="6911975" y="2224088"/>
          <p14:tracePt t="73701" x="6661150" y="2125663"/>
          <p14:tracePt t="73718" x="6589713" y="2116138"/>
          <p14:tracePt t="73735" x="6483350" y="2116138"/>
          <p14:tracePt t="73752" x="6429375" y="2116138"/>
          <p14:tracePt t="73768" x="6411913" y="2116138"/>
          <p14:tracePt t="73785" x="6411913" y="2170113"/>
          <p14:tracePt t="75011" x="6446838" y="2170113"/>
          <p14:tracePt t="75021" x="6491288" y="2170113"/>
          <p14:tracePt t="75030" x="6572250" y="2170113"/>
          <p14:tracePt t="75041" x="6643688" y="2170113"/>
          <p14:tracePt t="75052" x="6724650" y="2187575"/>
          <p14:tracePt t="75069" x="6786563" y="2232025"/>
          <p14:tracePt t="75085" x="6823075" y="2286000"/>
          <p14:tracePt t="75102" x="6831013" y="2339975"/>
          <p14:tracePt t="75119" x="6831013" y="2357438"/>
          <p14:tracePt t="75135" x="6831013" y="2411413"/>
          <p14:tracePt t="75152" x="6831013" y="2428875"/>
          <p14:tracePt t="75193" x="6831013" y="2419350"/>
          <p14:tracePt t="76746" x="6848475" y="2384425"/>
          <p14:tracePt t="76756" x="6848475" y="2339975"/>
          <p14:tracePt t="76769" x="6848475" y="2286000"/>
          <p14:tracePt t="76787" x="6777038" y="2027238"/>
          <p14:tracePt t="76802" x="6715125" y="1946275"/>
          <p14:tracePt t="76819" x="6527800" y="1839913"/>
          <p14:tracePt t="76838" x="6384925" y="1776413"/>
          <p14:tracePt t="76852" x="6330950" y="1731963"/>
          <p14:tracePt t="76869" x="6242050" y="1608138"/>
          <p14:tracePt t="76888" x="6224588" y="1509713"/>
          <p14:tracePt t="76902" x="6224588" y="1482725"/>
          <p14:tracePt t="76919" x="6232525" y="1473200"/>
          <p14:tracePt t="77173" x="6215063" y="1465263"/>
          <p14:tracePt t="77184" x="6170613" y="1428750"/>
          <p14:tracePt t="77193" x="6116638" y="1401763"/>
          <p14:tracePt t="77204" x="6062663" y="1357313"/>
          <p14:tracePt t="77219" x="6010275" y="1312863"/>
          <p14:tracePt t="77236" x="5919788" y="1116013"/>
          <p14:tracePt t="77254" x="5884863" y="1027113"/>
          <p14:tracePt t="77269" x="5867400" y="990600"/>
          <p14:tracePt t="77286" x="5867400" y="938213"/>
          <p14:tracePt t="77303" x="5867400" y="919163"/>
          <p14:tracePt t="77319" x="5867400" y="911225"/>
          <p14:tracePt t="77336" x="5911850" y="893763"/>
          <p14:tracePt t="77352" x="5946775" y="884238"/>
          <p14:tracePt t="77369" x="5983288" y="884238"/>
          <p14:tracePt t="83012" x="6170613" y="928688"/>
          <p14:tracePt t="83020" x="6330950" y="982663"/>
          <p14:tracePt t="83030" x="6527800" y="1044575"/>
          <p14:tracePt t="83041" x="6759575" y="1160463"/>
          <p14:tracePt t="83054" x="7062788" y="1428750"/>
          <p14:tracePt t="83071" x="7643813" y="1822450"/>
          <p14:tracePt t="83088" x="7912100" y="2044700"/>
          <p14:tracePt t="83104" x="8331200" y="2509838"/>
          <p14:tracePt t="83122" x="8510588" y="2670175"/>
          <p14:tracePt t="83137" x="8555038" y="2741613"/>
          <p14:tracePt t="83154" x="8599488" y="2894013"/>
          <p14:tracePt t="83171" x="8599488" y="2938463"/>
          <p14:tracePt t="83368" x="8348663" y="3098800"/>
          <p14:tracePt t="83375" x="8215313" y="3170238"/>
          <p14:tracePt t="83387" x="8054975" y="3394075"/>
          <p14:tracePt t="83406" x="7813675" y="3741738"/>
          <p14:tracePt t="83421" x="7759700" y="3840163"/>
          <p14:tracePt t="83438" x="7680325" y="3965575"/>
          <p14:tracePt t="83454" x="7670800" y="3990975"/>
          <p14:tracePt t="83471" x="7661275" y="3990975"/>
          <p14:tracePt t="83507" x="7670800" y="3946525"/>
          <p14:tracePt t="83744" x="7759700" y="3938588"/>
          <p14:tracePt t="83752" x="7813675" y="3938588"/>
          <p14:tracePt t="83762" x="7858125" y="3938588"/>
          <p14:tracePt t="83773" x="7939088" y="3956050"/>
          <p14:tracePt t="83788" x="8018463" y="3973513"/>
          <p14:tracePt t="83804" x="8232775" y="4000500"/>
          <p14:tracePt t="83823" x="8385175" y="4010025"/>
          <p14:tracePt t="83837" x="8456613" y="4010025"/>
          <p14:tracePt t="83854" x="8562975" y="4010025"/>
          <p14:tracePt t="83871" x="8616950" y="4000500"/>
          <p14:tracePt t="83887" x="8653463" y="4000500"/>
          <p14:tracePt t="83904" x="8653463" y="3990975"/>
          <p14:tracePt t="83945" x="8634413" y="3990975"/>
          <p14:tracePt t="83954" x="8616950" y="3990975"/>
          <p14:tracePt t="83965" x="8609013" y="3990975"/>
          <p14:tracePt t="83975" x="8582025" y="3990975"/>
          <p14:tracePt t="83988" x="8537575" y="3990975"/>
          <p14:tracePt t="84006" x="8474075" y="3990975"/>
          <p14:tracePt t="84021" x="8420100" y="3983038"/>
          <p14:tracePt t="84038" x="8304213" y="3956050"/>
          <p14:tracePt t="84056" x="8099425" y="3840163"/>
          <p14:tracePt t="84071" x="8027988" y="3803650"/>
          <p14:tracePt t="84088" x="7875588" y="3751263"/>
          <p14:tracePt t="84104" x="7831138" y="3724275"/>
          <p14:tracePt t="84121" x="7804150" y="3705225"/>
          <p14:tracePt t="84138" x="7804150" y="3687763"/>
          <p14:tracePt t="84154" x="7804150" y="3670300"/>
          <p14:tracePt t="84171" x="7858125" y="3608388"/>
          <p14:tracePt t="84188" x="7966075" y="3562350"/>
          <p14:tracePt t="84204" x="8001000" y="3554413"/>
          <p14:tracePt t="84221" x="8116888" y="3536950"/>
          <p14:tracePt t="84513" x="8134350" y="3517900"/>
          <p14:tracePt t="84523" x="8153400" y="3500438"/>
          <p14:tracePt t="84533" x="8161338" y="3482975"/>
          <p14:tracePt t="84543" x="8170863" y="3482975"/>
          <p14:tracePt t="84554" x="8180388" y="3465513"/>
          <p14:tracePt t="84571" x="8197850" y="3465513"/>
          <p14:tracePt t="84588" x="8205788" y="3455988"/>
          <p14:tracePt t="84634" x="8188325" y="3500438"/>
          <p14:tracePt t="84645" x="8153400" y="3571875"/>
          <p14:tracePt t="84656" x="8126413" y="3660775"/>
          <p14:tracePt t="84671" x="8099425" y="3697288"/>
          <p14:tracePt t="84688" x="8045450" y="3830638"/>
          <p14:tracePt t="84706" x="8018463" y="3973513"/>
          <p14:tracePt t="84721" x="8018463" y="4000500"/>
          <p14:tracePt t="84738" x="8018463" y="4044950"/>
          <p14:tracePt t="84755" x="8018463" y="4062413"/>
          <p14:tracePt t="85031" x="8054975" y="4062413"/>
          <p14:tracePt t="85041" x="8099425" y="4044950"/>
          <p14:tracePt t="85050" x="8153400" y="4037013"/>
          <p14:tracePt t="85062" x="8197850" y="4027488"/>
          <p14:tracePt t="85072" x="8232775" y="4017963"/>
          <p14:tracePt t="85088" x="8269288" y="4017963"/>
          <p14:tracePt t="85104" x="8277225" y="4010025"/>
          <p14:tracePt t="85183" x="8259763" y="4010025"/>
          <p14:tracePt t="85193" x="8251825" y="4010025"/>
          <p14:tracePt t="85205" x="8232775" y="4010025"/>
          <p14:tracePt t="85223" x="8205788" y="4010025"/>
          <p14:tracePt t="85238" x="8188325" y="4010025"/>
          <p14:tracePt t="85255" x="8126413" y="4010025"/>
          <p14:tracePt t="85271" x="8099425" y="4010025"/>
          <p14:tracePt t="85288" x="8027988" y="4010025"/>
          <p14:tracePt t="85305" x="7983538" y="4000500"/>
          <p14:tracePt t="85321" x="7966075" y="4000500"/>
          <p14:tracePt t="85338" x="7956550" y="4000500"/>
          <p14:tracePt t="85365" x="7947025" y="4000500"/>
          <p14:tracePt t="85609" x="7831138" y="4000500"/>
          <p14:tracePt t="85620" x="7715250" y="4000500"/>
          <p14:tracePt t="85629" x="7581900" y="3973513"/>
          <p14:tracePt t="85641" x="7412038" y="3938588"/>
          <p14:tracePt t="85655" x="7323138" y="3919538"/>
          <p14:tracePt t="85671" x="7215188" y="3902075"/>
          <p14:tracePt t="85688" x="7197725" y="3902075"/>
          <p14:tracePt t="85705" x="7180263" y="3902075"/>
          <p14:tracePt t="85822" x="7180263" y="3894138"/>
          <p14:tracePt t="85832" x="7205663" y="3894138"/>
          <p14:tracePt t="85843" x="7224713" y="3894138"/>
          <p14:tracePt t="85855" x="7251700" y="3894138"/>
          <p14:tracePt t="85873" x="7331075" y="3894138"/>
          <p14:tracePt t="85888" x="7367588" y="3894138"/>
          <p14:tracePt t="85905" x="7419975" y="3894138"/>
          <p14:tracePt t="85921" x="7466013" y="3902075"/>
          <p14:tracePt t="85938" x="7527925" y="3911600"/>
          <p14:tracePt t="85955" x="7581900" y="3938588"/>
          <p14:tracePt t="85971" x="7599363" y="3938588"/>
          <p14:tracePt t="85988" x="7616825" y="3938588"/>
          <p14:tracePt t="86005" x="7626350" y="3946525"/>
          <p14:tracePt t="86269" x="7661275" y="3946525"/>
          <p14:tracePt t="86279" x="7705725" y="3956050"/>
          <p14:tracePt t="86290" x="7759700" y="3965575"/>
          <p14:tracePt t="86305" x="7786688" y="3973513"/>
          <p14:tracePt t="86340" x="7786688" y="3983038"/>
          <p14:tracePt t="86360" x="7769225" y="4000500"/>
          <p14:tracePt t="86381" x="7759700" y="4000500"/>
          <p14:tracePt t="86401" x="7751763" y="4010025"/>
          <p14:tracePt t="86411" x="7742238" y="4010025"/>
          <p14:tracePt t="86462" x="7751763" y="4027488"/>
          <p14:tracePt t="86473" x="7796213" y="4054475"/>
          <p14:tracePt t="86482" x="7840663" y="4089400"/>
          <p14:tracePt t="86492" x="7912100" y="4143375"/>
          <p14:tracePt t="86505" x="8134350" y="4224338"/>
          <p14:tracePt t="86523" x="8456613" y="4295775"/>
          <p14:tracePt t="86538" x="8518525" y="4295775"/>
          <p14:tracePt t="86555" x="8589963" y="4295775"/>
          <p14:tracePt t="86574" x="8661400" y="4259263"/>
          <p14:tracePt t="86588" x="8715375" y="4241800"/>
          <p14:tracePt t="86605" x="8796338" y="4187825"/>
          <p14:tracePt t="86621" x="8823325" y="4170363"/>
          <p14:tracePt t="86638" x="8902700" y="4170363"/>
          <p14:tracePt t="86655" x="8974138" y="4170363"/>
          <p14:tracePt t="86688" x="8983663" y="4170363"/>
          <p14:tracePt t="86787" x="8974138" y="4170363"/>
          <p14:tracePt t="86797" x="8956675" y="4170363"/>
          <p14:tracePt t="86807" x="8929688" y="4170363"/>
          <p14:tracePt t="86822" x="8894763" y="4170363"/>
          <p14:tracePt t="86838" x="8697913" y="4098925"/>
          <p14:tracePt t="86855" x="8626475" y="4081463"/>
          <p14:tracePt t="86872" x="8528050" y="4044950"/>
          <p14:tracePt t="86888" x="8466138" y="4027488"/>
          <p14:tracePt t="86905" x="8439150" y="4017963"/>
          <p14:tracePt t="86922" x="8402638" y="3973513"/>
          <p14:tracePt t="86939" x="8375650" y="3973513"/>
          <p14:tracePt t="86955" x="8348663" y="3973513"/>
          <p14:tracePt t="86972" x="8313738" y="3973513"/>
          <p14:tracePt t="86990" x="8269288" y="4000500"/>
          <p14:tracePt t="87005" x="8242300" y="4010025"/>
          <p14:tracePt t="87022" x="8232775" y="4017963"/>
          <p14:tracePt t="87082" x="8232775" y="4037013"/>
          <p14:tracePt t="87315" x="8232775" y="3956050"/>
          <p14:tracePt t="87325" x="8224838" y="3776663"/>
          <p14:tracePt t="87338" x="8188325" y="3608388"/>
          <p14:tracePt t="87355" x="8153400" y="2803525"/>
          <p14:tracePt t="87372" x="8170863" y="2625725"/>
          <p14:tracePt t="87389" x="8269288" y="2232025"/>
          <p14:tracePt t="87407" x="8340725" y="2017713"/>
          <p14:tracePt t="87422" x="8348663" y="1955800"/>
          <p14:tracePt t="87439" x="8348663" y="1884363"/>
          <p14:tracePt t="87487" x="8348663" y="1893888"/>
          <p14:tracePt t="87497" x="8348663" y="1901825"/>
          <p14:tracePt t="87508" x="8348663" y="1919288"/>
          <p14:tracePt t="87522" x="8340725" y="1982788"/>
          <p14:tracePt t="87538" x="8313738" y="2205038"/>
          <p14:tracePt t="87555" x="8313738" y="2509838"/>
          <p14:tracePt t="87572" x="8313738" y="2803525"/>
          <p14:tracePt t="87589" x="8251825" y="3384550"/>
          <p14:tracePt t="87606" x="8215313" y="3589338"/>
          <p14:tracePt t="87622" x="8153400" y="3803650"/>
          <p14:tracePt t="87641" x="8134350" y="3894138"/>
          <p14:tracePt t="87655" x="8126413" y="3902075"/>
          <p14:tracePt t="87672" x="8126413" y="3911600"/>
          <p14:tracePt t="87691" x="8126413" y="3919538"/>
          <p14:tracePt t="87954" x="8126413" y="3946525"/>
          <p14:tracePt t="87964" x="8126413" y="3990975"/>
          <p14:tracePt t="87975" x="8126413" y="4010025"/>
          <p14:tracePt t="87989" x="8126413" y="4044950"/>
          <p14:tracePt t="88005" x="8126413" y="4108450"/>
          <p14:tracePt t="88022" x="8126413" y="4152900"/>
          <p14:tracePt t="88039" x="8126413" y="4187825"/>
          <p14:tracePt t="88072" x="8126413" y="4205288"/>
          <p14:tracePt t="88089" x="8126413" y="4214813"/>
          <p14:tracePt t="88300" x="8116888" y="4224338"/>
          <p14:tracePt t="88309" x="8099425" y="4251325"/>
          <p14:tracePt t="88322" x="8072438" y="4286250"/>
          <p14:tracePt t="88341" x="8001000" y="4357688"/>
          <p14:tracePt t="88355" x="7939088" y="4402138"/>
          <p14:tracePt t="88372" x="7840663" y="4473575"/>
          <p14:tracePt t="88391" x="7769225" y="4537075"/>
          <p14:tracePt t="88405" x="7759700" y="4562475"/>
          <p14:tracePt t="88422" x="7759700" y="4581525"/>
          <p14:tracePt t="88439" x="7759700" y="4589463"/>
          <p14:tracePt t="88456" x="7786688" y="4625975"/>
          <p14:tracePt t="88472" x="7813675" y="4670425"/>
          <p14:tracePt t="88685" x="7813675" y="4687888"/>
          <p14:tracePt t="88696" x="7813675" y="4697413"/>
          <p14:tracePt t="88706" x="7813675" y="4724400"/>
          <p14:tracePt t="88722" x="7813675" y="4732338"/>
          <p14:tracePt t="88739" x="7804150" y="4759325"/>
          <p14:tracePt t="88757" x="7796213" y="4786313"/>
          <p14:tracePt t="88772" x="7786688" y="4786313"/>
          <p14:tracePt t="88789" x="7759700" y="4803775"/>
          <p14:tracePt t="88807" x="7715250" y="4803775"/>
          <p14:tracePt t="88822" x="7705725" y="4803775"/>
          <p14:tracePt t="88839" x="7680325" y="4803775"/>
          <p14:tracePt t="88872" x="7661275" y="4786313"/>
          <p14:tracePt t="88889" x="7661275" y="4751388"/>
          <p14:tracePt t="88905" x="7661275" y="4732338"/>
          <p14:tracePt t="88922" x="7670800" y="4705350"/>
          <p14:tracePt t="88939" x="7680325" y="4697413"/>
          <p14:tracePt t="88956" x="7688263" y="4697413"/>
          <p14:tracePt t="88972" x="7705725" y="4697413"/>
          <p14:tracePt t="88990" x="7769225" y="4732338"/>
          <p14:tracePt t="89006" x="7813675" y="4768850"/>
          <p14:tracePt t="89022" x="7947025" y="4830763"/>
          <p14:tracePt t="89041" x="8062913" y="4902200"/>
          <p14:tracePt t="89055" x="8116888" y="4919663"/>
          <p14:tracePt t="89072" x="8224838" y="4919663"/>
          <p14:tracePt t="89089" x="8296275" y="4919663"/>
          <p14:tracePt t="89105" x="8412163" y="4894263"/>
          <p14:tracePt t="89122" x="8483600" y="4840288"/>
          <p14:tracePt t="89139" x="8510588" y="4822825"/>
          <p14:tracePt t="89155" x="8545513" y="4786313"/>
          <p14:tracePt t="89173" x="8555038" y="4768850"/>
          <p14:tracePt t="89233" x="8555038" y="4786313"/>
          <p14:tracePt t="89244" x="8537575" y="4822825"/>
          <p14:tracePt t="89256" x="8528050" y="4875213"/>
          <p14:tracePt t="89274" x="8491538" y="5045075"/>
          <p14:tracePt t="89289" x="8483600" y="5133975"/>
          <p14:tracePt t="89306" x="8439150" y="5286375"/>
          <p14:tracePt t="89322" x="8420100" y="5348288"/>
          <p14:tracePt t="89339" x="8394700" y="5456238"/>
          <p14:tracePt t="89355" x="8358188" y="5491163"/>
          <p14:tracePt t="89373" x="8340725" y="5500688"/>
          <p14:tracePt t="89389" x="8242300" y="5510213"/>
          <p14:tracePt t="89406" x="8045450" y="5491163"/>
          <p14:tracePt t="89423" x="7966075" y="5465763"/>
          <p14:tracePt t="89439" x="7724775" y="5348288"/>
          <p14:tracePt t="89457" x="7616825" y="5286375"/>
          <p14:tracePt t="89473" x="7608888" y="5286375"/>
          <p14:tracePt t="89489" x="7608888" y="5241925"/>
          <p14:tracePt t="89507" x="7634288" y="5180013"/>
          <p14:tracePt t="89522" x="7796213" y="4991100"/>
          <p14:tracePt t="89539" x="7947025" y="4840288"/>
          <p14:tracePt t="89556" x="8010525" y="4795838"/>
          <p14:tracePt t="89572" x="8108950" y="4697413"/>
          <p14:tracePt t="89589" x="8161338" y="4652963"/>
          <p14:tracePt t="89813" x="8180388" y="4652963"/>
          <p14:tracePt t="89822" x="8215313" y="4652963"/>
          <p14:tracePt t="89832" x="8251825" y="4652963"/>
          <p14:tracePt t="89843" x="8304213" y="4660900"/>
          <p14:tracePt t="89856" x="8358188" y="4687888"/>
          <p14:tracePt t="89873" x="8439150" y="4732338"/>
          <p14:tracePt t="89889" x="8456613" y="4741863"/>
          <p14:tracePt t="89906" x="8466138" y="4741863"/>
          <p14:tracePt t="89964" x="8447088" y="4741863"/>
          <p14:tracePt t="89974" x="8402638" y="4741863"/>
          <p14:tracePt t="89984" x="8358188" y="4741863"/>
          <p14:tracePt t="89995" x="8296275" y="4732338"/>
          <p14:tracePt t="90006" x="8197850" y="4714875"/>
          <p14:tracePt t="90022" x="8099425" y="4697413"/>
          <p14:tracePt t="90039" x="7974013" y="4652963"/>
          <p14:tracePt t="90056" x="7885113" y="4616450"/>
          <p14:tracePt t="90072" x="7858125" y="4581525"/>
          <p14:tracePt t="90077" x="7840663" y="4518025"/>
          <p14:tracePt t="90089" x="7840663" y="4438650"/>
          <p14:tracePt t="90979" x="7885113" y="4438650"/>
          <p14:tracePt t="90990" x="7920038" y="4438650"/>
          <p14:tracePt t="91006" x="7947025" y="4438650"/>
          <p14:tracePt t="91023" x="7983538" y="4429125"/>
          <p14:tracePt t="91041" x="8027988" y="4384675"/>
          <p14:tracePt t="91056" x="8062913" y="4313238"/>
          <p14:tracePt t="91073" x="8161338" y="4214813"/>
          <p14:tracePt t="91091" x="8242300" y="4125913"/>
          <p14:tracePt t="91106" x="8277225" y="4098925"/>
          <p14:tracePt t="91123" x="8313738" y="4027488"/>
          <p14:tracePt t="91140" x="8323263" y="4010025"/>
          <p14:tracePt t="91156" x="8331200" y="3965575"/>
          <p14:tracePt t="91173" x="8348663" y="3929063"/>
          <p14:tracePt t="91189" x="8358188" y="3894138"/>
          <p14:tracePt t="91206" x="8358188" y="3776663"/>
          <p14:tracePt t="91223" x="8358188" y="3751263"/>
          <p14:tracePt t="91295" x="8348663" y="3751263"/>
          <p14:tracePt t="91304" x="8340725" y="3751263"/>
          <p14:tracePt t="91315" x="8313738" y="3751263"/>
          <p14:tracePt t="91326" x="8286750" y="3751263"/>
          <p14:tracePt t="91339" x="8259763" y="3751263"/>
          <p14:tracePt t="91356" x="8215313" y="3751263"/>
          <p14:tracePt t="91373" x="8205788" y="3751263"/>
          <p14:tracePt t="91389" x="8197850" y="3768725"/>
          <p14:tracePt t="91423" x="8188325" y="3776663"/>
          <p14:tracePt t="91439" x="8180388" y="3813175"/>
          <p14:tracePt t="91457" x="8161338" y="3894138"/>
          <p14:tracePt t="91473" x="8161338" y="3919538"/>
          <p14:tracePt t="91490" x="8153400" y="3965575"/>
          <p14:tracePt t="91507" x="8143875" y="4010025"/>
          <p14:tracePt t="91523" x="8143875" y="4044950"/>
          <p14:tracePt t="91540" x="8143875" y="4143375"/>
          <p14:tracePt t="91558" x="8143875" y="4179888"/>
          <p14:tracePt t="91573" x="8143875" y="4197350"/>
          <p14:tracePt t="91599" x="8134350" y="4197350"/>
          <p14:tracePt t="91710" x="8143875" y="4187825"/>
          <p14:tracePt t="91720" x="8153400" y="4152900"/>
          <p14:tracePt t="91730" x="8170863" y="4125913"/>
          <p14:tracePt t="91741" x="8188325" y="4089400"/>
          <p14:tracePt t="91756" x="8205788" y="4044950"/>
          <p14:tracePt t="91773" x="8205788" y="3990975"/>
          <p14:tracePt t="91789" x="8205788" y="3965575"/>
          <p14:tracePt t="91807" x="8205788" y="3956050"/>
          <p14:tracePt t="91914" x="8197850" y="3965575"/>
          <p14:tracePt t="91924" x="8197850" y="3973513"/>
          <p14:tracePt t="91934" x="8188325" y="3983038"/>
          <p14:tracePt t="91944" x="8188325" y="3990975"/>
          <p14:tracePt t="91956" x="8180388" y="3990975"/>
          <p14:tracePt t="91975" x="8170863" y="4017963"/>
          <p14:tracePt t="91990" x="8170863" y="4027488"/>
          <p14:tracePt t="92006" x="8170863" y="4044950"/>
          <p14:tracePt t="92023" x="8161338" y="4081463"/>
          <p14:tracePt t="92040" x="8143875" y="4125913"/>
          <p14:tracePt t="92056" x="8108950" y="4197350"/>
          <p14:tracePt t="92073" x="8072438" y="4232275"/>
          <p14:tracePt t="92077" x="8045450" y="4268788"/>
          <p14:tracePt t="92090" x="8001000" y="4303713"/>
          <p14:tracePt t="92106" x="7947025" y="4384675"/>
          <p14:tracePt t="92123" x="7939088" y="4419600"/>
          <p14:tracePt t="92140" x="7912100" y="4456113"/>
          <p14:tracePt t="92157" x="7912100" y="4473575"/>
          <p14:tracePt t="92190" x="7902575" y="4483100"/>
          <p14:tracePt t="92523" x="7912100" y="4465638"/>
          <p14:tracePt t="92532" x="7939088" y="4438650"/>
          <p14:tracePt t="92543" x="7966075" y="4402138"/>
          <p14:tracePt t="92556" x="7991475" y="4348163"/>
          <p14:tracePt t="92573" x="8045450" y="4259263"/>
          <p14:tracePt t="92590" x="8072438" y="4224338"/>
          <p14:tracePt t="92607" x="8116888" y="4133850"/>
          <p14:tracePt t="92624" x="8170863" y="4010025"/>
          <p14:tracePt t="92640" x="8188325" y="3938588"/>
          <p14:tracePt t="92656" x="8215313" y="3867150"/>
          <p14:tracePt t="92675" x="8224838" y="3803650"/>
          <p14:tracePt t="92690" x="8232775" y="3786188"/>
          <p14:tracePt t="92707" x="8232775" y="3768725"/>
          <p14:tracePt t="92723" x="8232775" y="3759200"/>
          <p14:tracePt t="93253" x="8224838" y="3759200"/>
          <p14:tracePt t="93263" x="8197850" y="3776663"/>
          <p14:tracePt t="93274" x="8143875" y="3795713"/>
          <p14:tracePt t="93290" x="8054975" y="3813175"/>
          <p14:tracePt t="93307" x="7858125" y="3848100"/>
          <p14:tracePt t="93325" x="7643813" y="3929063"/>
          <p14:tracePt t="93340" x="7510463" y="3956050"/>
          <p14:tracePt t="93357" x="7277100" y="4010025"/>
          <p14:tracePt t="93375" x="7143750" y="4037013"/>
          <p14:tracePt t="93390" x="7089775" y="4044950"/>
          <p14:tracePt t="93407" x="7072313" y="4054475"/>
          <p14:tracePt t="93458" x="7089775" y="4054475"/>
          <p14:tracePt t="93467" x="7116763" y="4054475"/>
          <p14:tracePt t="93477" x="7161213" y="4054475"/>
          <p14:tracePt t="93490" x="7215188" y="4054475"/>
          <p14:tracePt t="93507" x="7394575" y="4044950"/>
          <p14:tracePt t="93523" x="7500938" y="4037013"/>
          <p14:tracePt t="93540" x="7751763" y="4017963"/>
          <p14:tracePt t="93559" x="8116888" y="4017963"/>
          <p14:tracePt t="93574" x="8242300" y="4010025"/>
          <p14:tracePt t="93590" x="8562975" y="4010025"/>
          <p14:tracePt t="93609" x="8742363" y="4010025"/>
          <p14:tracePt t="93623" x="8804275" y="4010025"/>
          <p14:tracePt t="93640" x="8858250" y="4010025"/>
          <p14:tracePt t="93657" x="8867775" y="4010025"/>
          <p14:tracePt t="93701" x="8848725" y="4010025"/>
          <p14:tracePt t="93711" x="8831263" y="4010025"/>
          <p14:tracePt t="93723" x="8804275" y="4010025"/>
          <p14:tracePt t="93741" x="8759825" y="4010025"/>
          <p14:tracePt t="93756" x="8724900" y="4010025"/>
          <p14:tracePt t="93773" x="8572500" y="4010025"/>
          <p14:tracePt t="93791" x="8466138" y="4010025"/>
          <p14:tracePt t="93807" x="8215313" y="4027488"/>
          <p14:tracePt t="93823" x="8027988" y="4027488"/>
          <p14:tracePt t="93840" x="7983538" y="4027488"/>
          <p14:tracePt t="93857" x="7939088" y="4037013"/>
          <p14:tracePt t="93924" x="7947025" y="4037013"/>
          <p14:tracePt t="93933" x="7956550" y="4037013"/>
          <p14:tracePt t="93943" x="7983538" y="4000500"/>
          <p14:tracePt t="94198" x="8010525" y="3990975"/>
          <p14:tracePt t="94208" x="8045450" y="3990975"/>
          <p14:tracePt t="94218" x="8089900" y="3983038"/>
          <p14:tracePt t="94228" x="8161338" y="3983038"/>
          <p14:tracePt t="94240" x="8215313" y="3973513"/>
          <p14:tracePt t="94259" x="8269288" y="3973513"/>
          <p14:tracePt t="94273" x="8296275" y="3973513"/>
          <p14:tracePt t="94310" x="8296275" y="3990975"/>
          <p14:tracePt t="94324" x="8286750" y="4000500"/>
          <p14:tracePt t="94340" x="8251825" y="4044950"/>
          <p14:tracePt t="94357" x="8242300" y="4054475"/>
          <p14:tracePt t="94374" x="8224838" y="4089400"/>
          <p14:tracePt t="94391" x="8205788" y="4125913"/>
          <p14:tracePt t="94407" x="8197850" y="4143375"/>
          <p14:tracePt t="94424" x="8170863" y="4170363"/>
          <p14:tracePt t="94442" x="8108950" y="4187825"/>
          <p14:tracePt t="94457" x="8081963" y="4187825"/>
          <p14:tracePt t="94474" x="8027988" y="4187825"/>
          <p14:tracePt t="94491" x="8010525" y="4160838"/>
          <p14:tracePt t="94507" x="7974013" y="4017963"/>
          <p14:tracePt t="94524" x="7966075" y="3822700"/>
          <p14:tracePt t="94540" x="7966075" y="3697288"/>
          <p14:tracePt t="94557" x="8037513" y="3473450"/>
          <p14:tracePt t="94574" x="8143875" y="3394075"/>
          <p14:tracePt t="94590" x="8197850" y="3367088"/>
          <p14:tracePt t="94607" x="8296275" y="3348038"/>
          <p14:tracePt t="94624" x="8394700" y="3348038"/>
          <p14:tracePt t="94640" x="8429625" y="3357563"/>
          <p14:tracePt t="94657" x="8474075" y="3402013"/>
          <p14:tracePt t="94675" x="8491538" y="3455988"/>
          <p14:tracePt t="94690" x="8491538" y="3473450"/>
          <p14:tracePt t="94707" x="8491538" y="3527425"/>
          <p14:tracePt t="94726" x="8483600" y="3554413"/>
          <p14:tracePt t="94740" x="8474075" y="3571875"/>
          <p14:tracePt t="94757" x="8466138" y="3625850"/>
          <p14:tracePt t="94790" x="8456613" y="3633788"/>
          <p14:tracePt t="94807" x="8456613" y="3643313"/>
          <p14:tracePt t="94824" x="8456613" y="3652838"/>
          <p14:tracePt t="94840" x="8456613" y="3670300"/>
          <p14:tracePt t="95012" x="8323263" y="3759200"/>
          <p14:tracePt t="95020" x="8099425" y="3830638"/>
          <p14:tracePt t="95030" x="7858125" y="3867150"/>
          <p14:tracePt t="95041" x="7715250" y="3902075"/>
          <p14:tracePt t="95057" x="7518400" y="3911600"/>
          <p14:tracePt t="95074" x="7188200" y="3929063"/>
          <p14:tracePt t="95091" x="6973888" y="3929063"/>
          <p14:tracePt t="95107" x="6929438" y="3929063"/>
          <p14:tracePt t="95124" x="6902450" y="3938588"/>
          <p14:tracePt t="95152" x="6884988" y="3956050"/>
          <p14:tracePt t="95162" x="6884988" y="3965575"/>
          <p14:tracePt t="95174" x="6884988" y="3983038"/>
          <p14:tracePt t="95191" x="6884988" y="3990975"/>
          <p14:tracePt t="95207" x="6884988" y="4000500"/>
          <p14:tracePt t="95224" x="6902450" y="4010025"/>
          <p14:tracePt t="95241" x="6946900" y="4027488"/>
          <p14:tracePt t="95257" x="7062788" y="4044950"/>
          <p14:tracePt t="95274" x="7205663" y="4044950"/>
          <p14:tracePt t="95290" x="7286625" y="4044950"/>
          <p14:tracePt t="95307" x="7456488" y="4044950"/>
          <p14:tracePt t="95324" x="7626350" y="4000500"/>
          <p14:tracePt t="95341" x="7680325" y="3990975"/>
          <p14:tracePt t="95357" x="7705725" y="3983038"/>
          <p14:tracePt t="95639" x="7705725" y="3973513"/>
          <p14:tracePt t="95649" x="7724775" y="3973513"/>
          <p14:tracePt t="95661" x="7759700" y="3973513"/>
          <p14:tracePt t="95674" x="7804150" y="3973513"/>
          <p14:tracePt t="95691" x="7956550" y="3973513"/>
          <p14:tracePt t="95709" x="8062913" y="3973513"/>
          <p14:tracePt t="95724" x="8242300" y="4010025"/>
          <p14:tracePt t="95741" x="8375650" y="4044950"/>
          <p14:tracePt t="95757" x="8429625" y="4062413"/>
          <p14:tracePt t="95774" x="8510588" y="4108450"/>
          <p14:tracePt t="95792" x="8555038" y="4133850"/>
          <p14:tracePt t="95808" x="8572500" y="4133850"/>
          <p14:tracePt t="96553" x="8562975" y="4152900"/>
          <p14:tracePt t="96563" x="8545513" y="4152900"/>
          <p14:tracePt t="96574" x="8528050" y="4170363"/>
          <p14:tracePt t="96591" x="8510588" y="4197350"/>
          <p14:tracePt t="96608" x="8447088" y="4241800"/>
          <p14:tracePt t="96624" x="8375650" y="4295775"/>
          <p14:tracePt t="96641" x="8348663" y="4322763"/>
          <p14:tracePt t="96657" x="8331200" y="4348163"/>
          <p14:tracePt t="96691" x="8331200" y="4357688"/>
          <p14:tracePt t="96726" x="8340725" y="4384675"/>
          <p14:tracePt t="96736" x="8358188" y="4411663"/>
          <p14:tracePt t="96746" x="8394700" y="4438650"/>
          <p14:tracePt t="96757" x="8439150" y="4465638"/>
          <p14:tracePt t="96775" x="8456613" y="4483100"/>
          <p14:tracePt t="97122" x="8412163" y="4537075"/>
          <p14:tracePt t="97131" x="8340725" y="4589463"/>
          <p14:tracePt t="97143" x="8269288" y="4633913"/>
          <p14:tracePt t="97158" x="8188325" y="4697413"/>
          <p14:tracePt t="97174" x="8126413" y="4768850"/>
          <p14:tracePt t="97193" x="8099425" y="4840288"/>
          <p14:tracePt t="97224" x="8099425" y="4848225"/>
          <p14:tracePt t="97241" x="8099425" y="4857750"/>
          <p14:tracePt t="97558" x="8037513" y="4875213"/>
          <p14:tracePt t="97568" x="7947025" y="4911725"/>
          <p14:tracePt t="97578" x="7831138" y="4929188"/>
          <p14:tracePt t="97591" x="7724775" y="4938713"/>
          <p14:tracePt t="97609" x="7537450" y="4929188"/>
          <p14:tracePt t="97624" x="7466013" y="4902200"/>
          <p14:tracePt t="97641" x="7412038" y="4875213"/>
          <p14:tracePt t="97690" x="7412038" y="4857750"/>
          <p14:tracePt t="97700" x="7412038" y="4848225"/>
          <p14:tracePt t="97711" x="7419975" y="4840288"/>
          <p14:tracePt t="97724" x="7456488" y="4822825"/>
          <p14:tracePt t="97741" x="7518400" y="4795838"/>
          <p14:tracePt t="97758" x="7581900" y="4795838"/>
          <p14:tracePt t="97774" x="7661275" y="4795838"/>
          <p14:tracePt t="97791" x="7670800" y="4795838"/>
          <p14:tracePt t="97832" x="7688263" y="4795838"/>
          <p14:tracePt t="97843" x="7697788" y="4795838"/>
          <p14:tracePt t="97858" x="7724775" y="4795838"/>
          <p14:tracePt t="97875" x="7769225" y="4795838"/>
          <p14:tracePt t="97892" x="7796213" y="4795838"/>
          <p14:tracePt t="97908" x="7823200" y="4795838"/>
          <p14:tracePt t="97941" x="7840663" y="4795838"/>
          <p14:tracePt t="97958" x="7875588" y="4795838"/>
          <p14:tracePt t="97974" x="7894638" y="4795838"/>
          <p14:tracePt t="98198" x="7920038" y="4795838"/>
          <p14:tracePt t="98208" x="7947025" y="4795838"/>
          <p14:tracePt t="98218" x="7983538" y="4795838"/>
          <p14:tracePt t="98228" x="8037513" y="4795838"/>
          <p14:tracePt t="98241" x="8062913" y="4795838"/>
          <p14:tracePt t="98258" x="8089900" y="4795838"/>
          <p14:tracePt t="98275" x="8108950" y="4795838"/>
          <p14:tracePt t="98291" x="8116888" y="4795838"/>
          <p14:tracePt t="98310" x="8134350" y="4786313"/>
          <p14:tracePt t="98324" x="8143875" y="4786313"/>
          <p14:tracePt t="98341" x="8161338" y="4776788"/>
          <p14:tracePt t="98512" x="8170863" y="4776788"/>
          <p14:tracePt t="98522" x="8180388" y="4786313"/>
          <p14:tracePt t="98533" x="8197850" y="4803775"/>
          <p14:tracePt t="98552" x="8205788" y="4813300"/>
          <p14:tracePt t="98563" x="8215313" y="4813300"/>
          <p14:tracePt t="98574" x="8224838" y="4813300"/>
          <p14:tracePt t="98593" x="8242300" y="4813300"/>
          <p14:tracePt t="98608" x="8251825" y="4813300"/>
          <p14:tracePt t="98625" x="8269288" y="4803775"/>
          <p14:tracePt t="98641" x="8269288" y="4795838"/>
          <p14:tracePt t="98658" x="8269288" y="4776788"/>
          <p14:tracePt t="98757" x="8259763" y="4776788"/>
          <p14:tracePt t="98766" x="8259763" y="4786313"/>
          <p14:tracePt t="98778" x="8251825" y="4795838"/>
          <p14:tracePt t="98791" x="8251825" y="4803775"/>
          <p14:tracePt t="98808" x="8251825" y="4867275"/>
          <p14:tracePt t="98827" x="8286750" y="5037138"/>
          <p14:tracePt t="98841" x="8304213" y="5089525"/>
          <p14:tracePt t="98858" x="8313738" y="5160963"/>
          <p14:tracePt t="98875" x="8313738" y="5187950"/>
          <p14:tracePt t="98891" x="8313738" y="5197475"/>
          <p14:tracePt t="98908" x="8313738" y="5232400"/>
          <p14:tracePt t="98925" x="8313738" y="5259388"/>
          <p14:tracePt t="98942" x="8296275" y="5322888"/>
          <p14:tracePt t="98959" x="8277225" y="5340350"/>
          <p14:tracePt t="98975" x="8277225" y="5357813"/>
          <p14:tracePt t="98992" x="8251825" y="5384800"/>
          <p14:tracePt t="99010" x="8232775" y="5402263"/>
          <p14:tracePt t="99025" x="8215313" y="5429250"/>
          <p14:tracePt t="99042" x="8188325" y="5456238"/>
          <p14:tracePt t="99060" x="8161338" y="5473700"/>
          <p14:tracePt t="99091" x="8143875" y="5500688"/>
          <p14:tracePt t="99108" x="8134350" y="5510213"/>
          <p14:tracePt t="99125" x="8099425" y="5527675"/>
          <p14:tracePt t="99142" x="8054975" y="5537200"/>
          <p14:tracePt t="99158" x="8027988" y="5537200"/>
          <p14:tracePt t="99175" x="7983538" y="5537200"/>
          <p14:tracePt t="99192" x="7947025" y="5537200"/>
          <p14:tracePt t="99208" x="7939088" y="5537200"/>
          <p14:tracePt t="99225" x="7902575" y="5537200"/>
          <p14:tracePt t="99242" x="7885113" y="5537200"/>
          <p14:tracePt t="99258" x="7867650" y="5537200"/>
          <p14:tracePt t="99304" x="7840663" y="5527675"/>
          <p14:tracePt t="99314" x="7823200" y="5527675"/>
          <p14:tracePt t="99334" x="7759700" y="5491163"/>
          <p14:tracePt t="99416" x="7769225" y="5491163"/>
          <p14:tracePt t="99426" x="7786688" y="5491163"/>
          <p14:tracePt t="99680" x="7804150" y="5483225"/>
          <p14:tracePt t="99689" x="7831138" y="5456238"/>
          <p14:tracePt t="99700" x="7894638" y="5394325"/>
          <p14:tracePt t="99711" x="8010525" y="5348288"/>
          <p14:tracePt t="99725" x="8116888" y="5295900"/>
          <p14:tracePt t="99742" x="8313738" y="5224463"/>
          <p14:tracePt t="99758" x="8394700" y="5187950"/>
          <p14:tracePt t="99775" x="8491538" y="5160963"/>
          <p14:tracePt t="99792" x="8555038" y="5153025"/>
          <p14:tracePt t="99808" x="8582025" y="5143500"/>
          <p14:tracePt t="99825" x="8609013" y="5126038"/>
          <p14:tracePt t="99842" x="8626475" y="5108575"/>
          <p14:tracePt t="99903" x="8599488" y="5027613"/>
          <p14:tracePt t="99913" x="8562975" y="4973638"/>
          <p14:tracePt t="99925" x="8555038" y="4956175"/>
          <p14:tracePt t="99943" x="8510588" y="4938713"/>
          <p14:tracePt t="99958" x="8491538" y="4929188"/>
          <p14:tracePt t="99975" x="8483600" y="4929188"/>
          <p14:tracePt t="100008" x="8474075" y="4929188"/>
          <p14:tracePt t="100513" x="8367713" y="5108575"/>
          <p14:tracePt t="100523" x="8340725" y="5126038"/>
          <p14:tracePt t="100532" x="8277225" y="5126038"/>
          <p14:tracePt t="100544" x="8205788" y="5126038"/>
          <p14:tracePt t="100559" x="8161338" y="5126038"/>
          <p14:tracePt t="100575" x="8081963" y="5108575"/>
          <p14:tracePt t="100593" x="8027988" y="5089525"/>
          <p14:tracePt t="100609" x="8018463" y="5081588"/>
          <p14:tracePt t="100645" x="8010525" y="5081588"/>
          <p14:tracePt t="100989" x="8001000" y="5081588"/>
          <p14:tracePt t="101000" x="7974013" y="5081588"/>
          <p14:tracePt t="101010" x="7947025" y="5081588"/>
          <p14:tracePt t="101025" x="7894638" y="5081588"/>
          <p14:tracePt t="101042" x="7777163" y="5081588"/>
          <p14:tracePt t="101060" x="7670800" y="5018088"/>
          <p14:tracePt t="101076" x="7634288" y="4983163"/>
          <p14:tracePt t="101092" x="7572375" y="4867275"/>
          <p14:tracePt t="101109" x="7554913" y="4795838"/>
          <p14:tracePt t="101125" x="7562850" y="4759325"/>
          <p14:tracePt t="101142" x="7599363" y="4759325"/>
          <p14:tracePt t="101375" x="7616825" y="4759325"/>
          <p14:tracePt t="101385" x="7643813" y="4759325"/>
          <p14:tracePt t="101395" x="7661275" y="4759325"/>
          <p14:tracePt t="101409" x="7697788" y="4759325"/>
          <p14:tracePt t="101426" x="7769225" y="4768850"/>
          <p14:tracePt t="101442" x="7813675" y="4795838"/>
          <p14:tracePt t="101459" x="7875588" y="4822825"/>
          <p14:tracePt t="101478" x="7939088" y="4840288"/>
          <p14:tracePt t="101492" x="7974013" y="4840288"/>
          <p14:tracePt t="101509" x="8027988" y="4840288"/>
          <p14:tracePt t="101526" x="8054975" y="4848225"/>
          <p14:tracePt t="101542" x="8062913" y="4867275"/>
          <p14:tracePt t="101741" x="8072438" y="4867275"/>
          <p14:tracePt t="101751" x="8081963" y="4857750"/>
          <p14:tracePt t="101762" x="8099425" y="4857750"/>
          <p14:tracePt t="101775" x="8126413" y="4857750"/>
          <p14:tracePt t="101792" x="8161338" y="4840288"/>
          <p14:tracePt t="101811" x="8205788" y="4813300"/>
          <p14:tracePt t="101825" x="8224838" y="4795838"/>
          <p14:tracePt t="101842" x="8242300" y="4776788"/>
          <p14:tracePt t="101859" x="8251825" y="4768850"/>
          <p14:tracePt t="101875" x="8259763" y="4768850"/>
          <p14:tracePt t="101894" x="8269288" y="4768850"/>
          <p14:tracePt t="101964" x="8269288" y="4795838"/>
          <p14:tracePt t="101974" x="8269288" y="4803775"/>
          <p14:tracePt t="101984" x="8269288" y="4822825"/>
          <p14:tracePt t="101995" x="8269288" y="4840288"/>
          <p14:tracePt t="102009" x="8269288" y="4867275"/>
          <p14:tracePt t="102025" x="8269288" y="4938713"/>
          <p14:tracePt t="102042" x="8269288" y="4965700"/>
          <p14:tracePt t="102059" x="8259763" y="5010150"/>
          <p14:tracePt t="102076" x="8259763" y="5054600"/>
          <p14:tracePt t="102092" x="8242300" y="5072063"/>
          <p14:tracePt t="102109" x="8224838" y="5089525"/>
          <p14:tracePt t="102126" x="8215313" y="5126038"/>
          <p14:tracePt t="102167" x="8215313" y="5153025"/>
          <p14:tracePt t="102402" x="8143875" y="5170488"/>
          <p14:tracePt t="102411" x="8116888" y="5205413"/>
          <p14:tracePt t="102426" x="8062913" y="5241925"/>
          <p14:tracePt t="102442" x="7920038" y="5313363"/>
          <p14:tracePt t="102462" x="7796213" y="5402263"/>
          <p14:tracePt t="102476" x="7769225" y="5411788"/>
          <p14:tracePt t="102492" x="7732713" y="5483225"/>
          <p14:tracePt t="102510" x="7732713" y="5500688"/>
          <p14:tracePt t="102776" x="7697788" y="5473700"/>
          <p14:tracePt t="102786" x="7661275" y="5419725"/>
          <p14:tracePt t="102796" x="7626350" y="5313363"/>
          <p14:tracePt t="102809" x="7554913" y="5133975"/>
          <p14:tracePt t="102827" x="7429500" y="4759325"/>
          <p14:tracePt t="102843" x="7394575" y="4633913"/>
          <p14:tracePt t="102859" x="7375525" y="4500563"/>
          <p14:tracePt t="102878" x="7385050" y="4384675"/>
          <p14:tracePt t="102892" x="7394575" y="4357688"/>
          <p14:tracePt t="102909" x="7412038" y="4340225"/>
          <p14:tracePt t="102926" x="7419975" y="4340225"/>
          <p14:tracePt t="102942" x="7429500" y="4340225"/>
          <p14:tracePt t="103172" x="7446963" y="4348163"/>
          <p14:tracePt t="103182" x="7483475" y="4367213"/>
          <p14:tracePt t="103193" x="7527925" y="4394200"/>
          <p14:tracePt t="103210" x="7581900" y="4429125"/>
          <p14:tracePt t="103226" x="7688263" y="4518025"/>
          <p14:tracePt t="103243" x="7777163" y="4589463"/>
          <p14:tracePt t="103259" x="7831138" y="4616450"/>
          <p14:tracePt t="103276" x="7912100" y="4670425"/>
          <p14:tracePt t="103294" x="8010525" y="4679950"/>
          <p14:tracePt t="103309" x="8045450" y="4679950"/>
          <p14:tracePt t="103326" x="8099425" y="4679950"/>
          <p14:tracePt t="103538" x="8116888" y="4679950"/>
          <p14:tracePt t="103547" x="8134350" y="4679950"/>
          <p14:tracePt t="103559" x="8153400" y="4679950"/>
          <p14:tracePt t="103578" x="8188325" y="4679950"/>
          <p14:tracePt t="103593" x="8205788" y="4660900"/>
          <p14:tracePt t="103609" x="8259763" y="4643438"/>
          <p14:tracePt t="103626" x="8269288" y="4625975"/>
          <p14:tracePt t="103643" x="8286750" y="4616450"/>
          <p14:tracePt t="103802" x="8286750" y="4625975"/>
          <p14:tracePt t="103812" x="8286750" y="4652963"/>
          <p14:tracePt t="103822" x="8286750" y="4670425"/>
          <p14:tracePt t="103831" x="8286750" y="4697413"/>
          <p14:tracePt t="103843" x="8286750" y="4724400"/>
          <p14:tracePt t="103860" x="8277225" y="4751388"/>
          <p14:tracePt t="103876" x="8277225" y="4795838"/>
          <p14:tracePt t="103893" x="8277225" y="4875213"/>
          <p14:tracePt t="103910" x="8277225" y="4919663"/>
          <p14:tracePt t="103926" x="8277225" y="4973638"/>
          <p14:tracePt t="103944" x="8277225" y="5072063"/>
          <p14:tracePt t="103960" x="8277225" y="5108575"/>
          <p14:tracePt t="103976" x="8277225" y="5205413"/>
          <p14:tracePt t="103994" x="8277225" y="5251450"/>
          <p14:tracePt t="104157" x="8277225" y="5259388"/>
          <p14:tracePt t="104167" x="8269288" y="5268913"/>
          <p14:tracePt t="104178" x="8259763" y="5276850"/>
          <p14:tracePt t="104193" x="8251825" y="5286375"/>
          <p14:tracePt t="104210" x="8224838" y="5303838"/>
          <p14:tracePt t="104228" x="8197850" y="5322888"/>
          <p14:tracePt t="104243" x="8170863" y="5322888"/>
          <p14:tracePt t="104260" x="8072438" y="5322888"/>
          <p14:tracePt t="104276" x="8010525" y="5313363"/>
          <p14:tracePt t="104293" x="7823200" y="5251450"/>
          <p14:tracePt t="104310" x="7688263" y="5205413"/>
          <p14:tracePt t="104326" x="7670800" y="5197475"/>
          <p14:tracePt t="105964" x="7688263" y="5187950"/>
          <p14:tracePt t="105974" x="7705725" y="5187950"/>
          <p14:tracePt t="105984" x="7742238" y="5180013"/>
          <p14:tracePt t="105995" x="7796213" y="5170488"/>
          <p14:tracePt t="106010" x="7867650" y="5160963"/>
          <p14:tracePt t="106027" x="7974013" y="5143500"/>
          <p14:tracePt t="106045" x="8037513" y="5089525"/>
          <p14:tracePt t="106060" x="8062913" y="5054600"/>
          <p14:tracePt t="106077" x="8108950" y="5010150"/>
          <p14:tracePt t="106095" x="8134350" y="4991100"/>
          <p14:tracePt t="106110" x="8161338" y="4991100"/>
          <p14:tracePt t="106339" x="8126413" y="4973638"/>
          <p14:tracePt t="106350" x="8054975" y="4956175"/>
          <p14:tracePt t="106360" x="7966075" y="4911725"/>
          <p14:tracePt t="106377" x="7885113" y="4867275"/>
          <p14:tracePt t="106393" x="7688263" y="4732338"/>
          <p14:tracePt t="106411" x="7599363" y="4562475"/>
          <p14:tracePt t="106427" x="7572375" y="4465638"/>
          <p14:tracePt t="106443" x="7589838" y="4348163"/>
          <p14:tracePt t="106461" x="7653338" y="4295775"/>
          <p14:tracePt t="106930" x="7589838" y="4375150"/>
          <p14:tracePt t="106938" x="7545388" y="4384675"/>
          <p14:tracePt t="106949" x="7466013" y="4394200"/>
          <p14:tracePt t="106960" x="7367588" y="4419600"/>
          <p14:tracePt t="106979" x="7161213" y="4429125"/>
          <p14:tracePt t="106994" x="7081838" y="4429125"/>
          <p14:tracePt t="107010" x="6902450" y="4394200"/>
          <p14:tracePt t="107027" x="6813550" y="4348163"/>
          <p14:tracePt t="107044" x="6742113" y="4303713"/>
          <p14:tracePt t="107060" x="6705600" y="4241800"/>
          <p14:tracePt t="109000" x="6705600" y="4232275"/>
          <p14:tracePt t="109020" x="6705600" y="4214813"/>
          <p14:tracePt t="109030" x="6653213" y="4160838"/>
          <p14:tracePt t="109040" x="6616700" y="4089400"/>
          <p14:tracePt t="109050" x="6554788" y="3965575"/>
          <p14:tracePt t="109061" x="6402388" y="3589338"/>
          <p14:tracePt t="109078" x="6330950" y="3429000"/>
          <p14:tracePt t="109094" x="6232525" y="3224213"/>
          <p14:tracePt t="109111" x="6188075" y="3054350"/>
          <p14:tracePt t="109128" x="6170613" y="2982913"/>
          <p14:tracePt t="109144" x="6170613" y="2928938"/>
          <p14:tracePt t="113822" x="6170613" y="2919413"/>
          <p14:tracePt t="113831" x="6170613" y="2911475"/>
          <p14:tracePt t="113842" x="6170613" y="2901950"/>
          <p14:tracePt t="113852" x="6180138" y="2874963"/>
          <p14:tracePt t="113863" x="6180138" y="2867025"/>
          <p14:tracePt t="113879" x="6180138" y="2857500"/>
          <p14:tracePt t="113895" x="6180138" y="2822575"/>
          <p14:tracePt t="113912" x="6180138" y="2751138"/>
          <p14:tracePt t="113929" x="6180138" y="2714625"/>
          <p14:tracePt t="113945" x="6180138" y="2643188"/>
          <p14:tracePt t="113964" x="6180138" y="2554288"/>
          <p14:tracePt t="113979" x="6180138" y="2500313"/>
          <p14:tracePt t="113995" x="6180138" y="2446338"/>
          <p14:tracePt t="114380" x="6188075" y="2446338"/>
          <p14:tracePt t="114390" x="6205538" y="2446338"/>
          <p14:tracePt t="114400" x="6232525" y="2465388"/>
          <p14:tracePt t="114412" x="6269038" y="2517775"/>
          <p14:tracePt t="114431" x="6357938" y="2616200"/>
          <p14:tracePt t="114446" x="6384925" y="2652713"/>
          <p14:tracePt t="114462" x="6429375" y="2786063"/>
          <p14:tracePt t="114481" x="6473825" y="2911475"/>
          <p14:tracePt t="114496" x="6483350" y="2946400"/>
          <p14:tracePt t="114512" x="6500813" y="2965450"/>
          <p14:tracePt t="114928" x="6500813" y="2990850"/>
          <p14:tracePt t="114937" x="6500813" y="3027363"/>
          <p14:tracePt t="114948" x="6500813" y="3062288"/>
          <p14:tracePt t="114962" x="6500813" y="3133725"/>
          <p14:tracePt t="114979" x="6510338" y="3330575"/>
          <p14:tracePt t="114996" x="6545263" y="3429000"/>
          <p14:tracePt t="115012" x="6616700" y="3562350"/>
          <p14:tracePt t="115029" x="6661150" y="3679825"/>
          <p14:tracePt t="115273" x="6724650" y="3724275"/>
          <p14:tracePt t="115283" x="6831013" y="3786188"/>
          <p14:tracePt t="115296" x="6983413" y="3884613"/>
          <p14:tracePt t="115314" x="7313613" y="4214813"/>
          <p14:tracePt t="115329" x="7466013" y="4348163"/>
          <p14:tracePt t="115346" x="7634288" y="4545013"/>
          <p14:tracePt t="115363" x="7670800" y="4633913"/>
          <p14:tracePt t="115588" x="7688263" y="4679950"/>
          <p14:tracePt t="115598" x="7715250" y="4751388"/>
          <p14:tracePt t="115607" x="7751763" y="4848225"/>
          <p14:tracePt t="115618" x="7823200" y="4965700"/>
          <p14:tracePt t="115629" x="7929563" y="5089525"/>
          <p14:tracePt t="115646" x="8001000" y="5197475"/>
          <p14:tracePt t="115662" x="8143875" y="5446713"/>
          <p14:tracePt t="115679" x="8251825" y="5572125"/>
          <p14:tracePt t="115994" x="8251825" y="5562600"/>
          <p14:tracePt t="116004" x="8251825" y="5537200"/>
          <p14:tracePt t="116015" x="8251825" y="5510213"/>
          <p14:tracePt t="116029" x="8251825" y="5465763"/>
          <p14:tracePt t="116046" x="8197850" y="5160963"/>
          <p14:tracePt t="116065" x="8116888" y="4822825"/>
          <p14:tracePt t="116079" x="8099425" y="4705350"/>
          <p14:tracePt t="116096" x="8072438" y="4562475"/>
          <p14:tracePt t="116113" x="8072438" y="4518025"/>
          <p14:tracePt t="116129" x="8072438" y="4491038"/>
          <p14:tracePt t="119557" x="8072438" y="4510088"/>
          <p14:tracePt t="119567" x="8099425" y="4562475"/>
          <p14:tracePt t="119581" x="8116888" y="4616450"/>
          <p14:tracePt t="119598" x="8170863" y="4705350"/>
          <p14:tracePt t="119614" x="8180388" y="4741863"/>
          <p14:tracePt t="119630" x="8215313" y="4786313"/>
          <p14:tracePt t="119649" x="8232775" y="4830763"/>
          <p14:tracePt t="119664" x="8251825" y="4840288"/>
          <p14:tracePt t="119680" x="8277225" y="4884738"/>
          <p14:tracePt t="120013" x="8269288" y="4884738"/>
          <p14:tracePt t="120024" x="8251825" y="4884738"/>
          <p14:tracePt t="120034" x="8242300" y="4894263"/>
          <p14:tracePt t="120047" x="8224838" y="4894263"/>
          <p14:tracePt t="120064" x="8197850" y="4894263"/>
          <p14:tracePt t="120080" x="8180388" y="4894263"/>
          <p14:tracePt t="120097" x="8161338" y="4894263"/>
          <p14:tracePt t="120115" x="8134350" y="4848225"/>
          <p14:tracePt t="120612" x="8108950" y="4857750"/>
          <p14:tracePt t="120622" x="8089900" y="4867275"/>
          <p14:tracePt t="120634" x="8072438" y="4884738"/>
          <p14:tracePt t="120647" x="8045450" y="4894263"/>
          <p14:tracePt t="120664" x="8010525" y="4929188"/>
          <p14:tracePt t="120681" x="7991475" y="4938713"/>
          <p14:tracePt t="120697" x="7939088" y="4965700"/>
          <p14:tracePt t="120714" x="7902575" y="4965700"/>
          <p14:tracePt t="120731" x="7894638" y="4965700"/>
          <p14:tracePt t="120747" x="7875588" y="4965700"/>
          <p14:tracePt t="121029" x="7885113" y="4965700"/>
          <p14:tracePt t="121039" x="7912100" y="4956175"/>
          <p14:tracePt t="121050" x="7939088" y="4956175"/>
          <p14:tracePt t="121064" x="7983538" y="4946650"/>
          <p14:tracePt t="121081" x="8062913" y="4938713"/>
          <p14:tracePt t="121097" x="8081963" y="4938713"/>
          <p14:tracePt t="121114" x="8116888" y="4938713"/>
          <p14:tracePt t="121131" x="8170863" y="4919663"/>
          <p14:tracePt t="121147" x="8188325" y="4894263"/>
          <p14:tracePt t="121164" x="8242300" y="4840288"/>
          <p14:tracePt t="121181" x="8259763" y="4830763"/>
          <p14:tracePt t="121263" x="8259763" y="4840288"/>
          <p14:tracePt t="121272" x="8251825" y="4894263"/>
          <p14:tracePt t="121283" x="8224838" y="4965700"/>
          <p14:tracePt t="121297" x="8205788" y="5018088"/>
          <p14:tracePt t="121314" x="8188325" y="5133975"/>
          <p14:tracePt t="121331" x="8188325" y="5170488"/>
          <p14:tracePt t="121347" x="8188325" y="5241925"/>
          <p14:tracePt t="121364" x="8188325" y="5313363"/>
          <p14:tracePt t="121381" x="8188325" y="5322888"/>
          <p14:tracePt t="121397" x="8170863" y="5367338"/>
          <p14:tracePt t="121415" x="8143875" y="5419725"/>
          <p14:tracePt t="121431" x="8126413" y="5446713"/>
          <p14:tracePt t="121447" x="8099425" y="5483225"/>
          <p14:tracePt t="121466" x="8072438" y="5518150"/>
          <p14:tracePt t="121481" x="8062913" y="5527675"/>
          <p14:tracePt t="121498" x="8037513" y="5537200"/>
          <p14:tracePt t="121516" x="7974013" y="5537200"/>
          <p14:tracePt t="121531" x="7920038" y="5537200"/>
          <p14:tracePt t="121547" x="7831138" y="5500688"/>
          <p14:tracePt t="121564" x="7786688" y="5465763"/>
          <p14:tracePt t="121581" x="7670800" y="5375275"/>
          <p14:tracePt t="121598" x="7554913" y="5259388"/>
          <p14:tracePt t="121614" x="7537450" y="5232400"/>
          <p14:tracePt t="121631" x="7518400" y="5205413"/>
          <p14:tracePt t="121649" x="7518400" y="5160963"/>
          <p14:tracePt t="121664" x="7518400" y="5153025"/>
          <p14:tracePt t="121681" x="7518400" y="5133975"/>
          <p14:tracePt t="121994" x="7589838" y="5153025"/>
          <p14:tracePt t="122004" x="7626350" y="5153025"/>
          <p14:tracePt t="122015" x="7670800" y="5160963"/>
          <p14:tracePt t="122031" x="7715250" y="5170488"/>
          <p14:tracePt t="122048" x="7777163" y="5180013"/>
          <p14:tracePt t="122064" x="7813675" y="5187950"/>
          <p14:tracePt t="122081" x="7840663" y="5205413"/>
          <p14:tracePt t="122460" x="7831138" y="5187950"/>
          <p14:tracePt t="122470" x="7813675" y="5153025"/>
          <p14:tracePt t="122482" x="7769225" y="5045075"/>
          <p14:tracePt t="122498" x="7715250" y="4786313"/>
          <p14:tracePt t="122515" x="7589838" y="4384675"/>
          <p14:tracePt t="122531" x="7537450" y="4170363"/>
          <p14:tracePt t="122548" x="7500938" y="4108450"/>
          <p14:tracePt t="122564" x="7446963" y="4037013"/>
          <p14:tracePt t="122887" x="7375525" y="4062413"/>
          <p14:tracePt t="122897" x="7251700" y="4089400"/>
          <p14:tracePt t="122907" x="7054850" y="4160838"/>
          <p14:tracePt t="122917" x="6715125" y="4179888"/>
          <p14:tracePt t="122931" x="6296025" y="4197350"/>
          <p14:tracePt t="122948" x="5259388" y="4197350"/>
          <p14:tracePt t="122964" x="4670425" y="4133850"/>
          <p14:tracePt t="122981" x="3625850" y="4108450"/>
          <p14:tracePt t="122998" x="2751138" y="4081463"/>
          <p14:tracePt t="123014" x="2455863" y="4044950"/>
          <p14:tracePt t="123031" x="2081213" y="3946525"/>
          <p14:tracePt t="123049" x="2027238" y="3894138"/>
          <p14:tracePt t="123065" x="2036763" y="3857625"/>
          <p14:tracePt t="123081" x="2133600" y="3751263"/>
          <p14:tracePt t="123323" x="2089150" y="3795713"/>
          <p14:tracePt t="123334" x="2009775" y="3875088"/>
          <p14:tracePt t="123344" x="1847850" y="3946525"/>
          <p14:tracePt t="123354" x="1633538" y="4000500"/>
          <p14:tracePt t="123365" x="1473200" y="4017963"/>
          <p14:tracePt t="123381" x="1312863" y="4037013"/>
          <p14:tracePt t="123398" x="1081088" y="4027488"/>
          <p14:tracePt t="123415" x="938213" y="3894138"/>
          <p14:tracePt t="123431" x="857250" y="3714750"/>
          <p14:tracePt t="123448" x="785813" y="3554413"/>
          <p14:tracePt t="123466" x="750888" y="3411538"/>
          <p14:tracePt t="123481" x="741363" y="3303588"/>
          <p14:tracePt t="123498" x="741363" y="3187700"/>
          <p14:tracePt t="123536" x="758825" y="3187700"/>
          <p14:tracePt t="123548" x="785813" y="3187700"/>
          <p14:tracePt t="123565" x="812800" y="3187700"/>
          <p14:tracePt t="123581" x="893763" y="3187700"/>
          <p14:tracePt t="123598" x="990600" y="3276600"/>
          <p14:tracePt t="123615" x="1071563" y="3330575"/>
          <p14:tracePt t="123631" x="1214438" y="3429000"/>
          <p14:tracePt t="123648" x="1312863" y="3517900"/>
          <p14:tracePt t="123665" x="1347788" y="3562350"/>
          <p14:tracePt t="123681" x="1401763" y="3705225"/>
          <p14:tracePt t="123699" x="1482725" y="4000500"/>
          <p14:tracePt t="123715" x="1500188" y="4098925"/>
          <p14:tracePt t="123731" x="1500188" y="4375150"/>
          <p14:tracePt t="123750" x="1446213" y="4608513"/>
          <p14:tracePt t="123765" x="1411288" y="4679950"/>
          <p14:tracePt t="123782" x="1347788" y="4759325"/>
          <p14:tracePt t="123798" x="1330325" y="4786313"/>
          <p14:tracePt t="123815" x="1330325" y="4795838"/>
          <p14:tracePt t="123831" x="1330325" y="4830763"/>
          <p14:tracePt t="124014" x="1357313" y="4822825"/>
          <p14:tracePt t="124024" x="1393825" y="4803775"/>
          <p14:tracePt t="124034" x="1438275" y="4786313"/>
          <p14:tracePt t="124048" x="1509713" y="4768850"/>
          <p14:tracePt t="124065" x="1616075" y="4759325"/>
          <p14:tracePt t="124082" x="1660525" y="4759325"/>
          <p14:tracePt t="124085" x="1724025" y="4768850"/>
          <p14:tracePt t="124098" x="1776413" y="4776788"/>
          <p14:tracePt t="124115" x="1847850" y="4813300"/>
          <p14:tracePt t="124131" x="1866900" y="4830763"/>
          <p14:tracePt t="124148" x="1901825" y="4946650"/>
          <p14:tracePt t="124359" x="1893888" y="4938713"/>
          <p14:tracePt t="124369" x="1847850" y="4884738"/>
          <p14:tracePt t="124382" x="1812925" y="4830763"/>
          <p14:tracePt t="124399" x="1741488" y="4465638"/>
          <p14:tracePt t="124415" x="1724025" y="4330700"/>
          <p14:tracePt t="124432" x="1714500" y="4133850"/>
          <p14:tracePt t="124450" x="1714500" y="3946525"/>
          <p14:tracePt t="124465" x="1714500" y="3919538"/>
          <p14:tracePt t="124531" x="1714500" y="3929063"/>
          <p14:tracePt t="124541" x="1714500" y="3938588"/>
          <p14:tracePt t="124572" x="1714500" y="3946525"/>
          <p14:tracePt t="124866" x="1714500" y="3956050"/>
          <p14:tracePt t="124876" x="1714500" y="3983038"/>
          <p14:tracePt t="124887" x="1714500" y="4017963"/>
          <p14:tracePt t="124899" x="1724025" y="4098925"/>
          <p14:tracePt t="124917" x="1758950" y="4224338"/>
          <p14:tracePt t="124932" x="1758950" y="4241800"/>
          <p14:tracePt t="124949" x="1776413" y="4295775"/>
          <p14:tracePt t="124967" x="1785938" y="4375150"/>
          <p14:tracePt t="124982" x="1785938" y="4446588"/>
          <p14:tracePt t="124999" x="1803400" y="4518025"/>
          <p14:tracePt t="125015" x="1830388" y="4562475"/>
          <p14:tracePt t="125032" x="1866900" y="4652963"/>
          <p14:tracePt t="125049" x="1884363" y="4714875"/>
          <p14:tracePt t="125282" x="1893888" y="4714875"/>
          <p14:tracePt t="125292" x="1901825" y="4705350"/>
          <p14:tracePt t="125303" x="1919288" y="4670425"/>
          <p14:tracePt t="125315" x="1946275" y="4633913"/>
          <p14:tracePt t="125333" x="2009775" y="4411663"/>
          <p14:tracePt t="125348" x="2027238" y="4313238"/>
          <p14:tracePt t="125365" x="2036763" y="4205288"/>
          <p14:tracePt t="125382" x="2036763" y="4170363"/>
          <p14:tracePt t="125399" x="2017713" y="4098925"/>
          <p14:tracePt t="125415" x="1919288" y="4044950"/>
          <p14:tracePt t="125432" x="1830388" y="4027488"/>
          <p14:tracePt t="125448" x="1724025" y="4017963"/>
          <p14:tracePt t="125465" x="1652588" y="4010025"/>
          <p14:tracePt t="125482" x="1643063" y="4010025"/>
          <p14:tracePt t="125498" x="1633538" y="4027488"/>
          <p14:tracePt t="127252" x="1608138" y="4044950"/>
          <p14:tracePt t="127262" x="1571625" y="4044950"/>
          <p14:tracePt t="127272" x="1517650" y="4044950"/>
          <p14:tracePt t="127284" x="1482725" y="4017963"/>
          <p14:tracePt t="127299" x="1393825" y="3884613"/>
          <p14:tracePt t="127316" x="1204913" y="3724275"/>
          <p14:tracePt t="127335" x="1098550" y="3608388"/>
          <p14:tracePt t="127349" x="1054100" y="3571875"/>
          <p14:tracePt t="127366" x="1017588" y="3509963"/>
          <p14:tracePt t="127385" x="1017588" y="3429000"/>
          <p14:tracePt t="127399" x="1017588" y="3384550"/>
          <p14:tracePt t="127415" x="1098550" y="3286125"/>
          <p14:tracePt t="127432" x="1179513" y="3241675"/>
          <p14:tracePt t="127449" x="1411288" y="3170238"/>
          <p14:tracePt t="127466" x="1714500" y="3133725"/>
          <p14:tracePt t="127482" x="1973263" y="3108325"/>
          <p14:tracePt t="127499" x="2697163" y="3089275"/>
          <p14:tracePt t="127516" x="3643313" y="3071813"/>
          <p14:tracePt t="127533" x="4081463" y="3054350"/>
          <p14:tracePt t="127549" x="4884738" y="2955925"/>
          <p14:tracePt t="127567" x="5313363" y="2911475"/>
          <p14:tracePt t="127582" x="5411788" y="2894013"/>
          <p14:tracePt t="127599" x="5483225" y="2894013"/>
          <p14:tracePt t="127821" x="5634038" y="2786063"/>
          <p14:tracePt t="127831" x="5946775" y="2571750"/>
          <p14:tracePt t="127841" x="6205538" y="2330450"/>
          <p14:tracePt t="127852" x="6510338" y="2187575"/>
          <p14:tracePt t="127866" x="6786563" y="2044700"/>
          <p14:tracePt t="127882" x="7197725" y="1795463"/>
          <p14:tracePt t="127899" x="7385050" y="1544638"/>
          <p14:tracePt t="127916" x="7491413" y="1411288"/>
          <p14:tracePt t="127933" x="7500938" y="1374775"/>
          <p14:tracePt t="127949" x="7500938" y="1366838"/>
          <p14:tracePt t="127966" x="7473950" y="1366838"/>
          <p14:tracePt t="128156" x="7581900" y="1295400"/>
          <p14:tracePt t="128166" x="7769225" y="1204913"/>
          <p14:tracePt t="128176" x="7956550" y="1098550"/>
          <p14:tracePt t="128186" x="8180388" y="990600"/>
          <p14:tracePt t="128200" x="8501063" y="901700"/>
          <p14:tracePt t="128217" x="9018588" y="812800"/>
          <p14:tracePt t="128233" x="9134475" y="776288"/>
          <p14:tracePt t="128249" x="9134475" y="731838"/>
          <p14:tracePt t="128266" x="9134475" y="714375"/>
          <p14:tracePt t="128319" x="9117013" y="714375"/>
          <p14:tracePt t="128329" x="9099550" y="714375"/>
          <p14:tracePt t="128338" x="9090025" y="714375"/>
          <p14:tracePt t="128360" x="9072563" y="723900"/>
          <p14:tracePt t="128368" x="9045575" y="723900"/>
          <p14:tracePt t="128382" x="9010650" y="741363"/>
          <p14:tracePt t="128399" x="8912225" y="776288"/>
          <p14:tracePt t="128416" x="8858250" y="795338"/>
          <p14:tracePt t="128433" x="8786813" y="812800"/>
          <p14:tracePt t="128450" x="8759825" y="812800"/>
          <p14:tracePt t="128466" x="8742363" y="830263"/>
          <p14:tracePt t="128483" x="8715375" y="857250"/>
          <p14:tracePt t="128500" x="8705850" y="857250"/>
          <p14:tracePt t="128533" x="8705850" y="866775"/>
          <p14:tracePt t="128603" x="8715375" y="866775"/>
          <p14:tracePt t="128806" x="8705850" y="866775"/>
          <p14:tracePt t="128816" x="8705850" y="874713"/>
          <p14:tracePt t="128826" x="8697913" y="874713"/>
          <p14:tracePt t="128836" x="8688388" y="893763"/>
          <p14:tracePt t="128849" x="8680450" y="893763"/>
          <p14:tracePt t="128866" x="8670925" y="919163"/>
          <p14:tracePt t="129060" x="8670925" y="911225"/>
          <p14:tracePt t="129141" x="8680450" y="911225"/>
          <p14:tracePt t="129811" x="8688388" y="901700"/>
          <p14:tracePt t="129830" x="8697913" y="901700"/>
          <p14:tracePt t="129872" x="8697913" y="893763"/>
          <p14:tracePt t="129892" x="8705850" y="893763"/>
          <p14:tracePt t="129912" x="8715375" y="874713"/>
          <p14:tracePt t="129922" x="8732838" y="857250"/>
          <p14:tracePt t="129934" x="8759825" y="830263"/>
          <p14:tracePt t="129950" x="8786813" y="812800"/>
          <p14:tracePt t="129966" x="8867775" y="741363"/>
          <p14:tracePt t="129983" x="8920163" y="696913"/>
          <p14:tracePt t="130000" x="8939213" y="669925"/>
          <p14:tracePt t="130016" x="8966200" y="652463"/>
          <p14:tracePt t="130033" x="8966200" y="642938"/>
          <p14:tracePt t="130136" x="8956675" y="642938"/>
          <p14:tracePt t="130156" x="8947150" y="642938"/>
          <p14:tracePt t="130166" x="8929688" y="642938"/>
          <p14:tracePt t="130176" x="8920163" y="652463"/>
          <p14:tracePt t="130186" x="8875713" y="696913"/>
          <p14:tracePt t="130200" x="8848725" y="714375"/>
          <p14:tracePt t="130217" x="8786813" y="758825"/>
          <p14:tracePt t="130233" x="8742363" y="785813"/>
          <p14:tracePt t="130250" x="8688388" y="822325"/>
          <p14:tracePt t="130269" x="8653463" y="847725"/>
          <p14:tracePt t="130283" x="8643938" y="857250"/>
          <p14:tracePt t="130349" x="8634413" y="857250"/>
          <p14:tracePt t="130379" x="8634413" y="866775"/>
          <p14:tracePt t="130674" x="8643938" y="866775"/>
          <p14:tracePt t="130685" x="8653463" y="866775"/>
          <p14:tracePt t="130693" x="8670925" y="866775"/>
          <p14:tracePt t="130705" x="8697913" y="866775"/>
          <p14:tracePt t="130716" x="8724900" y="847725"/>
          <p14:tracePt t="130736" x="8823325" y="803275"/>
          <p14:tracePt t="130750" x="8867775" y="776288"/>
          <p14:tracePt t="130767" x="8920163" y="758825"/>
          <p14:tracePt t="130785" x="8939213" y="741363"/>
          <p14:tracePt t="130846" x="8929688" y="741363"/>
          <p14:tracePt t="130856" x="8920163" y="741363"/>
          <p14:tracePt t="130989" x="8912225" y="741363"/>
          <p14:tracePt t="130998" x="8902700" y="741363"/>
          <p14:tracePt t="131008" x="8894763" y="750888"/>
          <p14:tracePt t="131020" x="8885238" y="758825"/>
          <p14:tracePt t="131033" x="8875713" y="758825"/>
          <p14:tracePt t="131050" x="8831263" y="776288"/>
          <p14:tracePt t="131067" x="8823325" y="776288"/>
          <p14:tracePt t="131083" x="8786813" y="803275"/>
          <p14:tracePt t="131100" x="8724900" y="830263"/>
          <p14:tracePt t="131116" x="8680450" y="839788"/>
          <p14:tracePt t="131134" x="8653463" y="857250"/>
          <p14:tracePt t="131152" x="8653463" y="866775"/>
          <p14:tracePt t="131426" x="8634413" y="866775"/>
          <p14:tracePt t="131435" x="8626475" y="919163"/>
          <p14:tracePt t="131445" x="8609013" y="928688"/>
          <p14:tracePt t="131456" x="8599488" y="946150"/>
          <p14:tracePt t="131467" x="8572500" y="973138"/>
          <p14:tracePt t="131484" x="8545513" y="982663"/>
          <p14:tracePt t="131500" x="8510588" y="1009650"/>
          <p14:tracePt t="131517" x="8491538" y="1027113"/>
          <p14:tracePt t="131533" x="8491538" y="1036638"/>
          <p14:tracePt t="131598" x="8510588" y="1036638"/>
          <p14:tracePt t="131607" x="8555038" y="1009650"/>
          <p14:tracePt t="131618" x="8616950" y="973138"/>
          <p14:tracePt t="131633" x="8705850" y="901700"/>
          <p14:tracePt t="131650" x="8956675" y="669925"/>
          <p14:tracePt t="131669" x="9055100" y="581025"/>
          <p14:tracePt t="131683" x="9072563" y="561975"/>
          <p14:tracePt t="131717" x="9072563" y="554038"/>
          <p14:tracePt t="131852" x="9055100" y="561975"/>
          <p14:tracePt t="131862" x="9037638" y="561975"/>
          <p14:tracePt t="131872" x="9010650" y="581025"/>
          <p14:tracePt t="131884" x="8983663" y="588963"/>
          <p14:tracePt t="131902" x="8920163" y="633413"/>
          <p14:tracePt t="131917" x="8885238" y="687388"/>
          <p14:tracePt t="131933" x="8823325" y="750888"/>
          <p14:tracePt t="131950" x="8786813" y="785813"/>
          <p14:tracePt t="131967" x="8724900" y="822325"/>
          <p14:tracePt t="131984" x="8680450" y="847725"/>
          <p14:tracePt t="132000" x="8661400" y="866775"/>
          <p14:tracePt t="132017" x="8634413" y="893763"/>
          <p14:tracePt t="132034" x="8634413" y="901700"/>
          <p14:tracePt t="132187" x="8634413" y="911225"/>
          <p14:tracePt t="132238" x="8626475" y="919163"/>
          <p14:tracePt t="132247" x="8626475" y="928688"/>
          <p14:tracePt t="132339" x="8643938" y="911225"/>
          <p14:tracePt t="132349" x="8688388" y="874713"/>
          <p14:tracePt t="132359" x="8751888" y="830263"/>
          <p14:tracePt t="132369" x="8804275" y="795338"/>
          <p14:tracePt t="132384" x="8840788" y="750888"/>
          <p14:tracePt t="132400" x="8867775" y="731838"/>
          <p14:tracePt t="132471" x="8831263" y="758825"/>
          <p14:tracePt t="132480" x="8769350" y="776288"/>
          <p14:tracePt t="132491" x="8688388" y="812800"/>
          <p14:tracePt t="132503" x="8562975" y="857250"/>
          <p14:tracePt t="132518" x="8447088" y="901700"/>
          <p14:tracePt t="132534" x="8232775" y="982663"/>
          <p14:tracePt t="132553" x="8037513" y="1044575"/>
          <p14:tracePt t="132567" x="7983538" y="1098550"/>
          <p14:tracePt t="132584" x="7929563" y="1152525"/>
          <p14:tracePt t="132663" x="7929563" y="1143000"/>
          <p14:tracePt t="132674" x="7939088" y="1143000"/>
          <p14:tracePt t="132685" x="7956550" y="1116013"/>
          <p14:tracePt t="132700" x="7974013" y="1098550"/>
          <p14:tracePt t="132717" x="8037513" y="1062038"/>
          <p14:tracePt t="132735" x="8089900" y="1036638"/>
          <p14:tracePt t="132751" x="8126413" y="1027113"/>
          <p14:tracePt t="132767" x="8143875" y="1009650"/>
          <p14:tracePt t="132784" x="8153400" y="1009650"/>
          <p14:tracePt t="132826" x="8170863" y="1017588"/>
          <p14:tracePt t="133659" x="8170863" y="1036638"/>
          <p14:tracePt t="133669" x="8161338" y="1062038"/>
          <p14:tracePt t="133679" x="8116888" y="1125538"/>
          <p14:tracePt t="133689" x="8045450" y="1276350"/>
          <p14:tracePt t="133701" x="7912100" y="1731963"/>
          <p14:tracePt t="133719" x="7643813" y="2205038"/>
          <p14:tracePt t="133734" x="7510463" y="2571750"/>
          <p14:tracePt t="133751" x="7429500" y="2884488"/>
          <p14:tracePt t="133767" x="7412038" y="3062288"/>
          <p14:tracePt t="133784" x="7456488" y="3411538"/>
          <p14:tracePt t="133801" x="7581900" y="3697288"/>
          <p14:tracePt t="133817" x="7670800" y="3875088"/>
          <p14:tracePt t="133834" x="7786688" y="4044950"/>
          <p14:tracePt t="134045" x="7751763" y="4081463"/>
          <p14:tracePt t="134067" x="7616825" y="4187825"/>
          <p14:tracePt t="134086" x="7466013" y="4429125"/>
          <p14:tracePt t="134101" x="7419975" y="4510088"/>
          <p14:tracePt t="134117" x="7340600" y="4697413"/>
          <p14:tracePt t="134136" x="7304088" y="4911725"/>
          <p14:tracePt t="134151" x="7296150" y="4965700"/>
          <p14:tracePt t="134167" x="7296150" y="4973638"/>
          <p14:tracePt t="134200" x="7296150" y="4983163"/>
          <p14:tracePt t="134217" x="7323138" y="4991100"/>
          <p14:tracePt t="134234" x="7340600" y="4991100"/>
          <p14:tracePt t="134251" x="7419975" y="4857750"/>
          <p14:tracePt t="134268" x="7581900" y="4616450"/>
          <p14:tracePt t="134284" x="7670800" y="4429125"/>
          <p14:tracePt t="134301" x="7894638" y="3840163"/>
          <p14:tracePt t="134318" x="8010525" y="3473450"/>
          <p14:tracePt t="134334" x="8054975" y="3322638"/>
          <p14:tracePt t="134351" x="8072438" y="3224213"/>
          <p14:tracePt t="134369" x="8072438" y="3116263"/>
          <p14:tracePt t="134384" x="8072438" y="3081338"/>
          <p14:tracePt t="134400" x="8126413" y="2813050"/>
          <p14:tracePt t="134417" x="8153400" y="2705100"/>
          <p14:tracePt t="134434" x="8205788" y="2536825"/>
          <p14:tracePt t="134451" x="8205788" y="2455863"/>
          <p14:tracePt t="134468" x="8205788" y="2438400"/>
          <p14:tracePt t="134484" x="8197850" y="2393950"/>
          <p14:tracePt t="134501" x="8143875" y="2366963"/>
          <p14:tracePt t="134517" x="8099425" y="2339975"/>
          <p14:tracePt t="134534" x="7991475" y="2312988"/>
          <p14:tracePt t="134788" x="7956550" y="2357438"/>
          <p14:tracePt t="134795" x="7885113" y="2393950"/>
          <p14:tracePt t="134805" x="7823200" y="2446338"/>
          <p14:tracePt t="134817" x="7759700" y="2490788"/>
          <p14:tracePt t="134836" x="7688263" y="2598738"/>
          <p14:tracePt t="134851" x="7661275" y="2633663"/>
          <p14:tracePt t="134867" x="7653338" y="2732088"/>
          <p14:tracePt t="134884" x="7653338" y="2776538"/>
          <p14:tracePt t="134901" x="7705725" y="2973388"/>
          <p14:tracePt t="134917" x="7840663" y="3152775"/>
          <p14:tracePt t="134934" x="7920038" y="3251200"/>
          <p14:tracePt t="134951" x="8027988" y="3446463"/>
          <p14:tracePt t="136074" x="8010525" y="3446463"/>
          <p14:tracePt t="136085" x="7983538" y="3455988"/>
          <p14:tracePt t="136095" x="7947025" y="3455988"/>
          <p14:tracePt t="136105" x="7902575" y="3455988"/>
          <p14:tracePt t="136118" x="7823200" y="3455988"/>
          <p14:tracePt t="136137" x="7429500" y="3313113"/>
          <p14:tracePt t="136151" x="7286625" y="3241675"/>
          <p14:tracePt t="136168" x="6919913" y="2982913"/>
          <p14:tracePt t="136186" x="6786563" y="2874963"/>
          <p14:tracePt t="136201" x="6769100" y="2847975"/>
          <p14:tracePt t="136219" x="6759575" y="2786063"/>
          <p14:tracePt t="136235" x="6759575" y="2714625"/>
          <p14:tracePt t="136251" x="6848475" y="2473325"/>
          <p14:tracePt t="136268" x="7010400" y="2303463"/>
          <p14:tracePt t="136285" x="7099300" y="2224088"/>
          <p14:tracePt t="136532" x="7116763" y="2232025"/>
          <p14:tracePt t="136542" x="7126288" y="2268538"/>
          <p14:tracePt t="136553" x="7153275" y="2330450"/>
          <p14:tracePt t="136568" x="7170738" y="2428875"/>
          <p14:tracePt t="136585" x="7180263" y="2554288"/>
          <p14:tracePt t="136602" x="7126288" y="2803525"/>
          <p14:tracePt t="136618" x="7081838" y="2894013"/>
          <p14:tracePt t="136635" x="7010400" y="3017838"/>
          <p14:tracePt t="136654" x="6956425" y="3089275"/>
          <p14:tracePt t="136668" x="6938963" y="3116263"/>
          <p14:tracePt t="136685" x="6919913" y="3143250"/>
          <p14:tracePt t="136718" x="6919913" y="3160713"/>
          <p14:tracePt t="136735" x="6919913" y="3179763"/>
          <p14:tracePt t="136937" x="6884988" y="3152775"/>
          <p14:tracePt t="136947" x="6858000" y="3062288"/>
          <p14:tracePt t="136958" x="6831013" y="2759075"/>
          <p14:tracePt t="136969" x="6831013" y="2490788"/>
          <p14:tracePt t="136985" x="6796088" y="2160588"/>
          <p14:tracePt t="137001" x="6732588" y="1724025"/>
          <p14:tracePt t="137019" x="6688138" y="1554163"/>
          <p14:tracePt t="137035" x="6670675" y="1401763"/>
          <p14:tracePt t="137051" x="6634163" y="1347788"/>
          <p14:tracePt t="137069" x="6634163" y="1330325"/>
          <p14:tracePt t="137101" x="6653213" y="1374775"/>
          <p14:tracePt t="137334" x="6680200" y="1374775"/>
          <p14:tracePt t="137344" x="6724650" y="1374775"/>
          <p14:tracePt t="137354" x="6804025" y="1339850"/>
          <p14:tracePt t="137368" x="6894513" y="1303338"/>
          <p14:tracePt t="137385" x="7205663" y="1187450"/>
          <p14:tracePt t="137402" x="7402513" y="1062038"/>
          <p14:tracePt t="137418" x="7500938" y="1000125"/>
          <p14:tracePt t="137456" x="7473950" y="1000125"/>
          <p14:tracePt t="137468" x="7456488" y="1009650"/>
          <p14:tracePt t="137487" x="7259638" y="1081088"/>
          <p14:tracePt t="137502" x="7062788" y="1133475"/>
          <p14:tracePt t="137519" x="6804025" y="1152525"/>
          <p14:tracePt t="137537" x="6438900" y="1116013"/>
          <p14:tracePt t="137552" x="6286500" y="1062038"/>
          <p14:tracePt t="137568" x="5911850" y="884238"/>
          <p14:tracePt t="137585" x="5840413" y="847725"/>
          <p14:tracePt t="137589" x="5795963" y="822325"/>
          <p14:tracePt t="137618" x="5795963" y="812800"/>
          <p14:tracePt t="137638" x="5795963" y="803275"/>
          <p14:tracePt t="137669" x="5822950" y="803275"/>
          <p14:tracePt t="137679" x="5867400" y="803275"/>
          <p14:tracePt t="137689" x="5965825" y="822325"/>
          <p14:tracePt t="137701" x="6108700" y="893763"/>
          <p14:tracePt t="137720" x="6572250" y="1204913"/>
          <p14:tracePt t="137735" x="6894513" y="1312863"/>
          <p14:tracePt t="137752" x="7331075" y="1384300"/>
          <p14:tracePt t="137770" x="7572375" y="1366838"/>
          <p14:tracePt t="137785" x="7643813" y="1357313"/>
          <p14:tracePt t="137802" x="7751763" y="1347788"/>
          <p14:tracePt t="137818" x="7804150" y="1339850"/>
          <p14:tracePt t="137835" x="7813675" y="1339850"/>
          <p14:tracePt t="137861" x="7796213" y="1384300"/>
          <p14:tracePt t="138034" x="7786688" y="1384300"/>
          <p14:tracePt t="138044" x="7751763" y="1366838"/>
          <p14:tracePt t="138055" x="7705725" y="1347788"/>
          <p14:tracePt t="138068" x="7670800" y="1330325"/>
          <p14:tracePt t="138085" x="7554913" y="1285875"/>
          <p14:tracePt t="138102" x="7483475" y="1276350"/>
          <p14:tracePt t="138118" x="7402513" y="1258888"/>
          <p14:tracePt t="138135" x="7358063" y="1241425"/>
          <p14:tracePt t="138152" x="7331075" y="1231900"/>
          <p14:tracePt t="138168" x="7304088" y="1223963"/>
          <p14:tracePt t="138186" x="7296150" y="1223963"/>
          <p14:tracePt t="138298" x="7304088" y="1214438"/>
          <p14:tracePt t="138491" x="7340600" y="1204913"/>
          <p14:tracePt t="138501" x="7439025" y="1187450"/>
          <p14:tracePt t="138511" x="7554913" y="1179513"/>
          <p14:tracePt t="138521" x="7688263" y="1179513"/>
          <p14:tracePt t="138535" x="7885113" y="1179513"/>
          <p14:tracePt t="138552" x="8286750" y="1241425"/>
          <p14:tracePt t="138569" x="8545513" y="1285875"/>
          <p14:tracePt t="138585" x="8823325" y="1322388"/>
          <p14:tracePt t="138602" x="8956675" y="1312863"/>
          <p14:tracePt t="138619" x="9018588" y="1285875"/>
          <p14:tracePt t="138636" x="9099550" y="1250950"/>
          <p14:tracePt t="138654" x="9126538" y="1241425"/>
          <p14:tracePt t="138668" x="9134475" y="1241425"/>
          <p14:tracePt t="138734" x="9126538" y="1241425"/>
          <p14:tracePt t="138816" x="9117013" y="1241425"/>
          <p14:tracePt t="138825" x="9090025" y="1250950"/>
          <p14:tracePt t="138838" x="9055100" y="1258888"/>
          <p14:tracePt t="138852" x="9018588" y="1276350"/>
          <p14:tracePt t="138869" x="8786813" y="1366838"/>
          <p14:tracePt t="138886" x="8412163" y="1679575"/>
          <p14:tracePt t="138902" x="8286750" y="1812925"/>
          <p14:tracePt t="138919" x="8089900" y="2152650"/>
          <p14:tracePt t="138938" x="8010525" y="2679700"/>
          <p14:tracePt t="138952" x="8010525" y="2822575"/>
          <p14:tracePt t="138969" x="8037513" y="3348038"/>
          <p14:tracePt t="138986" x="8054975" y="3446463"/>
          <p14:tracePt t="139002" x="8116888" y="3697288"/>
          <p14:tracePt t="139019" x="8170863" y="3857625"/>
          <p14:tracePt t="139036" x="8170863" y="3884613"/>
          <p14:tracePt t="139052" x="8224838" y="3857625"/>
          <p14:tracePt t="139069" x="8277225" y="3803650"/>
          <p14:tracePt t="139223" x="8205788" y="3973513"/>
          <p14:tracePt t="139232" x="8153400" y="4116388"/>
          <p14:tracePt t="139242" x="8081963" y="4357688"/>
          <p14:tracePt t="139253" x="8010525" y="4608513"/>
          <p14:tracePt t="139269" x="7974013" y="4751388"/>
          <p14:tracePt t="139285" x="7920038" y="4991100"/>
          <p14:tracePt t="139304" x="7912100" y="5133975"/>
          <p14:tracePt t="139319" x="7912100" y="5160963"/>
          <p14:tracePt t="139335" x="7920038" y="5224463"/>
          <p14:tracePt t="139354" x="7983538" y="5330825"/>
          <p14:tracePt t="139369" x="8001000" y="5367338"/>
          <p14:tracePt t="139385" x="8018463" y="5429250"/>
          <p14:tracePt t="139598" x="7966075" y="5384800"/>
          <p14:tracePt t="139607" x="7956550" y="5384800"/>
          <p14:tracePt t="139619" x="7902575" y="5348288"/>
          <p14:tracePt t="139636" x="7867650" y="5348288"/>
          <p14:tracePt t="139652" x="7732713" y="5348288"/>
          <p14:tracePt t="139669" x="7626350" y="5375275"/>
          <p14:tracePt t="139686" x="7589838" y="5411788"/>
          <p14:tracePt t="139702" x="7581900" y="5419725"/>
          <p14:tracePt t="139719" x="7581900" y="5429250"/>
          <p14:tracePt t="139752" x="7688263" y="5483225"/>
          <p14:tracePt t="139771" x="8027988" y="5626100"/>
          <p14:tracePt t="139785" x="8242300" y="5670550"/>
          <p14:tracePt t="139802" x="8634413" y="5670550"/>
          <p14:tracePt t="139820" x="8796338" y="5643563"/>
          <p14:tracePt t="139836" x="8831263" y="5643563"/>
          <p14:tracePt t="139852" x="8840788" y="5643563"/>
          <p14:tracePt t="139885" x="8840788" y="5634038"/>
          <p14:tracePt t="139973" x="8831263" y="5634038"/>
          <p14:tracePt t="140004" x="8823325" y="5634038"/>
          <p14:tracePt t="140014" x="8796338" y="5626100"/>
          <p14:tracePt t="140024" x="8759825" y="5599113"/>
          <p14:tracePt t="140036" x="8545513" y="5438775"/>
          <p14:tracePt t="140054" x="7848600" y="4438650"/>
          <p14:tracePt t="140069" x="7402513" y="3919538"/>
          <p14:tracePt t="140086" x="6724650" y="2384425"/>
          <p14:tracePt t="140102" x="6419850" y="1785938"/>
          <p14:tracePt t="140119" x="6188075" y="803275"/>
          <p14:tracePt t="140136" x="6081713" y="241300"/>
          <p14:tracePt t="140153" x="6081713" y="169863"/>
          <p14:tracePt t="140169" x="6081713" y="142875"/>
          <p14:tracePt t="140186" x="6081713" y="160338"/>
          <p14:tracePt t="140202" x="6081713" y="231775"/>
          <p14:tracePt t="140410" x="6062663" y="250825"/>
          <p14:tracePt t="140420" x="5983288" y="366713"/>
          <p14:tracePt t="140430" x="5919788" y="438150"/>
          <p14:tracePt t="140441" x="5857875" y="517525"/>
          <p14:tracePt t="140452" x="5795963" y="588963"/>
          <p14:tracePt t="140472" x="5688013" y="731838"/>
          <p14:tracePt t="140486" x="5626100" y="822325"/>
          <p14:tracePt t="140503" x="5562600" y="901700"/>
          <p14:tracePt t="140520" x="5527675" y="946150"/>
          <p14:tracePt t="140536" x="5473700" y="990600"/>
          <p14:tracePt t="140552" x="5456238" y="1017588"/>
          <p14:tracePt t="140569" x="5446713" y="1017588"/>
          <p14:tracePt t="140674" x="5456238" y="1017588"/>
          <p14:tracePt t="140683" x="5483225" y="1009650"/>
          <p14:tracePt t="140694" x="5537200" y="1000125"/>
          <p14:tracePt t="140705" x="5589588" y="990600"/>
          <p14:tracePt t="140720" x="5643563" y="990600"/>
          <p14:tracePt t="140736" x="5840413" y="990600"/>
          <p14:tracePt t="140753" x="5929313" y="990600"/>
          <p14:tracePt t="140769" x="6072188" y="990600"/>
          <p14:tracePt t="140786" x="6161088" y="990600"/>
          <p14:tracePt t="140802" x="6188075" y="982663"/>
          <p14:tracePt t="140819" x="6242050" y="982663"/>
          <p14:tracePt t="140836" x="6276975" y="982663"/>
          <p14:tracePt t="140869" x="6286500" y="982663"/>
          <p14:tracePt t="140888" x="6296025" y="982663"/>
          <p14:tracePt t="141659" x="6276975" y="982663"/>
          <p14:tracePt t="141669" x="6251575" y="990600"/>
          <p14:tracePt t="141678" x="6205538" y="1000125"/>
          <p14:tracePt t="141689" x="6134100" y="1017588"/>
          <p14:tracePt t="141703" x="6062663" y="1017588"/>
          <p14:tracePt t="141719" x="5894388" y="1036638"/>
          <p14:tracePt t="141736" x="5822950" y="1036638"/>
          <p14:tracePt t="141753" x="5680075" y="1054100"/>
          <p14:tracePt t="141770" x="5608638" y="1054100"/>
          <p14:tracePt t="141786" x="5599113" y="1054100"/>
          <p14:tracePt t="141862" x="5616575" y="1054100"/>
          <p14:tracePt t="141872" x="5661025" y="1054100"/>
          <p14:tracePt t="141882" x="5715000" y="1054100"/>
          <p14:tracePt t="141891" x="5776913" y="1054100"/>
          <p14:tracePt t="141903" x="5848350" y="1062038"/>
          <p14:tracePt t="141919" x="5956300" y="1081088"/>
          <p14:tracePt t="141936" x="6153150" y="1116013"/>
          <p14:tracePt t="141953" x="6276975" y="1152525"/>
          <p14:tracePt t="141970" x="6340475" y="1187450"/>
          <p14:tracePt t="141987" x="6394450" y="1204913"/>
          <p14:tracePt t="142034" x="6384925" y="1204913"/>
          <p14:tracePt t="142044" x="6375400" y="1214438"/>
          <p14:tracePt t="142056" x="6330950" y="1231900"/>
          <p14:tracePt t="142069" x="6276975" y="1268413"/>
          <p14:tracePt t="142087" x="6072188" y="1303338"/>
          <p14:tracePt t="142105" x="5776913" y="1312863"/>
          <p14:tracePt t="142119" x="5643563" y="1312863"/>
          <p14:tracePt t="142136" x="5419725" y="1312863"/>
          <p14:tracePt t="142153" x="5367338" y="1295400"/>
          <p14:tracePt t="142196" x="5367338" y="1285875"/>
          <p14:tracePt t="142206" x="5375275" y="1276350"/>
          <p14:tracePt t="142220" x="5419725" y="1250950"/>
          <p14:tracePt t="142237" x="5572125" y="1160463"/>
          <p14:tracePt t="142253" x="5653088" y="1152525"/>
          <p14:tracePt t="142269" x="5857875" y="1143000"/>
          <p14:tracePt t="142289" x="6010275" y="1143000"/>
          <p14:tracePt t="142303" x="6037263" y="1143000"/>
          <p14:tracePt t="142320" x="6045200" y="1143000"/>
          <p14:tracePt t="142359" x="6045200" y="1152525"/>
          <p14:tracePt t="142370" x="6045200" y="1160463"/>
          <p14:tracePt t="142386" x="6037263" y="1160463"/>
          <p14:tracePt t="142674" x="6072188" y="1160463"/>
          <p14:tracePt t="142684" x="6170613" y="1160463"/>
          <p14:tracePt t="142693" x="6286500" y="1152525"/>
          <p14:tracePt t="142704" x="6402388" y="1152525"/>
          <p14:tracePt t="142720" x="6608763" y="1169988"/>
          <p14:tracePt t="142736" x="6946900" y="1250950"/>
          <p14:tracePt t="142755" x="7116763" y="1312863"/>
          <p14:tracePt t="142770" x="7180263" y="1339850"/>
          <p14:tracePt t="142786" x="7286625" y="1374775"/>
          <p14:tracePt t="142803" x="7340600" y="1401763"/>
          <p14:tracePt t="142820" x="7358063" y="1438275"/>
          <p14:tracePt t="142836" x="7340600" y="1438275"/>
          <p14:tracePt t="142853" x="7296150" y="1438275"/>
          <p14:tracePt t="142870" x="7134225" y="1401763"/>
          <p14:tracePt t="142887" x="6991350" y="1330325"/>
          <p14:tracePt t="142903" x="6911975" y="1285875"/>
          <p14:tracePt t="142920" x="6796088" y="1223963"/>
          <p14:tracePt t="143162" x="6823075" y="1214438"/>
          <p14:tracePt t="143171" x="6858000" y="1214438"/>
          <p14:tracePt t="143181" x="6911975" y="1214438"/>
          <p14:tracePt t="143191" x="6991350" y="1214438"/>
          <p14:tracePt t="143203" x="7108825" y="1214438"/>
          <p14:tracePt t="143221" x="7277100" y="1231900"/>
          <p14:tracePt t="143236" x="7715250" y="1446213"/>
          <p14:tracePt t="143253" x="8153400" y="1571625"/>
          <p14:tracePt t="143270" x="8323263" y="1608138"/>
          <p14:tracePt t="143287" x="8491538" y="1616075"/>
          <p14:tracePt t="143303" x="8582025" y="1608138"/>
          <p14:tracePt t="143320" x="8599488" y="1589088"/>
          <p14:tracePt t="143337" x="8634413" y="1544638"/>
          <p14:tracePt t="143628" x="8670925" y="1544638"/>
          <p14:tracePt t="143638" x="8715375" y="1589088"/>
          <p14:tracePt t="143648" x="8751888" y="1608138"/>
          <p14:tracePt t="143659" x="8831263" y="1679575"/>
          <p14:tracePt t="143670" x="8956675" y="1714500"/>
          <p14:tracePt t="143689" x="9134475" y="1785938"/>
          <p14:tracePt t="143703" x="9134475" y="1822450"/>
          <p14:tracePt t="143720" x="9134475" y="1884363"/>
          <p14:tracePt t="143737" x="9134475" y="1893888"/>
          <p14:tracePt t="143753" x="9134475" y="1901825"/>
          <p14:tracePt t="143780" x="9134475" y="1911350"/>
          <p14:tracePt t="143790" x="9126538" y="1919288"/>
          <p14:tracePt t="143803" x="9082088" y="1965325"/>
          <p14:tracePt t="144076" x="8947150" y="1965325"/>
          <p14:tracePt t="144085" x="8777288" y="1946275"/>
          <p14:tracePt t="144096" x="8501063" y="1938338"/>
          <p14:tracePt t="144106" x="8251825" y="1901825"/>
          <p14:tracePt t="144120" x="8089900" y="1884363"/>
          <p14:tracePt t="144137" x="7885113" y="1847850"/>
          <p14:tracePt t="144153" x="7831138" y="1812925"/>
          <p14:tracePt t="144170" x="7751763" y="1751013"/>
          <p14:tracePt t="144187" x="7742238" y="1714500"/>
          <p14:tracePt t="144471" x="7751763" y="1687513"/>
          <p14:tracePt t="144481" x="7777163" y="1679575"/>
          <p14:tracePt t="144491" x="7823200" y="1679575"/>
          <p14:tracePt t="144504" x="7885113" y="1660525"/>
          <p14:tracePt t="144521" x="8045450" y="1589088"/>
          <p14:tracePt t="144537" x="8108950" y="1544638"/>
          <p14:tracePt t="144553" x="8134350" y="1500188"/>
          <p14:tracePt t="144572" x="8037513" y="1419225"/>
          <p14:tracePt t="144587" x="7840663" y="1347788"/>
          <p14:tracePt t="144603" x="7402513" y="1276350"/>
          <p14:tracePt t="144620" x="7143750" y="1231900"/>
          <p14:tracePt t="144637" x="6875463" y="1231900"/>
          <p14:tracePt t="144654" x="6643688" y="1231900"/>
          <p14:tracePt t="144670" x="6608763" y="1241425"/>
          <p14:tracePt t="144687" x="6581775" y="1276350"/>
          <p14:tracePt t="144978" x="6626225" y="1276350"/>
          <p14:tracePt t="144990" x="6715125" y="1285875"/>
          <p14:tracePt t="144998" x="6840538" y="1285875"/>
          <p14:tracePt t="145008" x="7143750" y="1322388"/>
          <p14:tracePt t="145020" x="7537450" y="1428750"/>
          <p14:tracePt t="145039" x="8589963" y="1697038"/>
          <p14:tracePt t="145054" x="9134475" y="1884363"/>
          <p14:tracePt t="145070" x="9134475" y="2197100"/>
          <p14:tracePt t="145088" x="9134475" y="2232025"/>
          <p14:tracePt t="145091" x="9134475" y="2259013"/>
          <p14:tracePt t="145316" x="8759825" y="2251075"/>
          <p14:tracePt t="145324" x="8197850" y="2170113"/>
          <p14:tracePt t="145337" x="7670800" y="2081213"/>
          <p14:tracePt t="145354" x="6510338" y="1884363"/>
          <p14:tracePt t="145370" x="6027738" y="1776413"/>
          <p14:tracePt t="145387" x="5295900" y="1608138"/>
          <p14:tracePt t="145404" x="4983163" y="1536700"/>
          <p14:tracePt t="145421" x="4894263" y="1509713"/>
          <p14:tracePt t="145437" x="4857750" y="1490663"/>
          <p14:tracePt t="145486" x="4857750" y="1482725"/>
          <p14:tracePt t="145496" x="4867275" y="1482725"/>
          <p14:tracePt t="145507" x="4884738" y="1465263"/>
          <p14:tracePt t="145521" x="4956175" y="1419225"/>
          <p14:tracePt t="145537" x="5116513" y="1330325"/>
          <p14:tracePt t="145554" x="5197475" y="1285875"/>
          <p14:tracePt t="145570" x="5367338" y="1250950"/>
          <p14:tracePt t="145587" x="5456238" y="1152525"/>
          <p14:tracePt t="145604" x="5456238" y="1133475"/>
          <p14:tracePt t="145668" x="5438775" y="1125538"/>
          <p14:tracePt t="145678" x="5394325" y="1108075"/>
          <p14:tracePt t="145690" x="5348288" y="1089025"/>
          <p14:tracePt t="145704" x="5313363" y="1089025"/>
          <p14:tracePt t="145721" x="5295900" y="1081088"/>
          <p14:tracePt t="145760" x="5295900" y="1071563"/>
          <p14:tracePt t="145770" x="5322888" y="1054100"/>
          <p14:tracePt t="145780" x="5357813" y="1036638"/>
          <p14:tracePt t="145790" x="5419725" y="1017588"/>
          <p14:tracePt t="145804" x="5483225" y="1000125"/>
          <p14:tracePt t="145821" x="5562600" y="990600"/>
          <p14:tracePt t="145837" x="5599113" y="990600"/>
          <p14:tracePt t="145854" x="5724525" y="990600"/>
          <p14:tracePt t="145872" x="5875338" y="1017588"/>
          <p14:tracePt t="145887" x="5965825" y="1054100"/>
          <p14:tracePt t="145904" x="6099175" y="1081088"/>
          <p14:tracePt t="145923" x="6197600" y="1089025"/>
          <p14:tracePt t="145937" x="6242050" y="1089025"/>
          <p14:tracePt t="145954" x="6296025" y="1098550"/>
          <p14:tracePt t="145971" x="6313488" y="1098550"/>
          <p14:tracePt t="145987" x="6330950" y="1098550"/>
          <p14:tracePt t="146055" x="6323013" y="1098550"/>
          <p14:tracePt t="146065" x="6313488" y="1098550"/>
          <p14:tracePt t="146075" x="6276975" y="1098550"/>
          <p14:tracePt t="146087" x="6205538" y="1098550"/>
          <p14:tracePt t="146105" x="6054725" y="1098550"/>
          <p14:tracePt t="146120" x="5956300" y="1098550"/>
          <p14:tracePt t="146137" x="5813425" y="1098550"/>
          <p14:tracePt t="146154" x="5803900" y="1098550"/>
          <p14:tracePt t="146197" x="5813425" y="1098550"/>
          <p14:tracePt t="146207" x="5822950" y="1098550"/>
          <p14:tracePt t="146220" x="5840413" y="1098550"/>
          <p14:tracePt t="146237" x="5946775" y="1089025"/>
          <p14:tracePt t="146254" x="5991225" y="1089025"/>
          <p14:tracePt t="146270" x="6108700" y="1081088"/>
          <p14:tracePt t="146288" x="6170613" y="1071563"/>
          <p14:tracePt t="146339" x="6161088" y="1071563"/>
          <p14:tracePt t="146348" x="6153150" y="1071563"/>
          <p14:tracePt t="146359" x="6134100" y="1071563"/>
          <p14:tracePt t="146371" x="6089650" y="1071563"/>
          <p14:tracePt t="146390" x="5956300" y="1098550"/>
          <p14:tracePt t="146404" x="5822950" y="1116013"/>
          <p14:tracePt t="146420" x="5527675" y="1152525"/>
          <p14:tracePt t="146437" x="5419725" y="1152525"/>
          <p14:tracePt t="146454" x="5268913" y="1152525"/>
          <p14:tracePt t="146471" x="5259388" y="1152525"/>
          <p14:tracePt t="146504" x="5313363" y="1152525"/>
          <p14:tracePt t="146521" x="5483225" y="1098550"/>
          <p14:tracePt t="146537" x="5589588" y="1081088"/>
          <p14:tracePt t="146554" x="5875338" y="1054100"/>
          <p14:tracePt t="146572" x="6143625" y="1081088"/>
          <p14:tracePt t="146587" x="6276975" y="1098550"/>
          <p14:tracePt t="146604" x="6473825" y="1196975"/>
          <p14:tracePt t="146623" x="6608763" y="1322388"/>
          <p14:tracePt t="146637" x="6661150" y="1366838"/>
          <p14:tracePt t="147881" x="6715125" y="1401763"/>
          <p14:tracePt t="147892" x="6823075" y="1473200"/>
          <p14:tracePt t="147904" x="6991350" y="1616075"/>
          <p14:tracePt t="147923" x="7466013" y="2108200"/>
          <p14:tracePt t="147938" x="7705725" y="2259013"/>
          <p14:tracePt t="147954" x="7974013" y="2517775"/>
          <p14:tracePt t="147973" x="8054975" y="2705100"/>
          <p14:tracePt t="147988" x="8062913" y="2741613"/>
          <p14:tracePt t="148004" x="8045450" y="2894013"/>
          <p14:tracePt t="148021" x="7983538" y="2982913"/>
          <p14:tracePt t="148038" x="7840663" y="3116263"/>
          <p14:tracePt t="148054" x="7589838" y="3160713"/>
          <p14:tracePt t="148071" x="7402513" y="3098800"/>
          <p14:tracePt t="148088" x="6653213" y="2714625"/>
          <p14:tracePt t="148105" x="6197600" y="2589213"/>
          <p14:tracePt t="148121" x="6099175" y="2581275"/>
          <p14:tracePt t="148138" x="6000750" y="2581275"/>
          <p14:tracePt t="148156" x="5973763" y="2589213"/>
          <p14:tracePt t="148171" x="5965825" y="2608263"/>
          <p14:tracePt t="148188" x="5938838" y="2652713"/>
          <p14:tracePt t="148206" x="5894388" y="2679700"/>
          <p14:tracePt t="148221" x="5884863" y="2724150"/>
          <p14:tracePt t="148238" x="5848350" y="2911475"/>
          <p14:tracePt t="148254" x="5848350" y="2973388"/>
          <p14:tracePt t="148271" x="5973763" y="3081338"/>
          <p14:tracePt t="148288" x="6303963" y="3205163"/>
          <p14:tracePt t="148304" x="6616700" y="3286125"/>
          <p14:tracePt t="148321" x="7205663" y="3375025"/>
          <p14:tracePt t="148338" x="7742238" y="3473450"/>
          <p14:tracePt t="148355" x="8010525" y="3482975"/>
          <p14:tracePt t="148371" x="8161338" y="3482975"/>
          <p14:tracePt t="150796" x="8161338" y="3490913"/>
          <p14:tracePt t="150816" x="8153400" y="3500438"/>
          <p14:tracePt t="150826" x="8143875" y="3509963"/>
          <p14:tracePt t="150839" x="8116888" y="3536950"/>
          <p14:tracePt t="150857" x="7983538" y="3598863"/>
          <p14:tracePt t="150872" x="7920038" y="3633788"/>
          <p14:tracePt t="150888" x="7697788" y="3687763"/>
          <p14:tracePt t="150907" x="7456488" y="3732213"/>
          <p14:tracePt t="150922" x="7367588" y="3732213"/>
          <p14:tracePt t="150938" x="7143750" y="3768725"/>
          <p14:tracePt t="150955" x="7027863" y="3786188"/>
          <p14:tracePt t="150972" x="6867525" y="3884613"/>
          <p14:tracePt t="150989" x="6732588" y="3938588"/>
          <p14:tracePt t="151005" x="6705600" y="3946525"/>
          <p14:tracePt t="151022" x="6688138" y="3946525"/>
          <p14:tracePt t="151055" x="6688138" y="3875088"/>
          <p14:tracePt t="151293" x="6608763" y="3956050"/>
          <p14:tracePt t="151303" x="6510338" y="4098925"/>
          <p14:tracePt t="151313" x="6438900" y="4214813"/>
          <p14:tracePt t="151324" x="6367463" y="4438650"/>
          <p14:tracePt t="151338" x="6330950" y="4527550"/>
          <p14:tracePt t="151355" x="6313488" y="4598988"/>
          <p14:tracePt t="151374" x="6313488" y="4670425"/>
          <p14:tracePt t="151389" x="6313488" y="4714875"/>
          <p14:tracePt t="151405" x="6367463" y="4840288"/>
          <p14:tracePt t="151422" x="6446838" y="4884738"/>
          <p14:tracePt t="151439" x="6545263" y="49291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Comparator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07473"/>
            <a:ext cx="8228012" cy="12676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i="1" dirty="0" smtClean="0">
                <a:solidFill>
                  <a:schemeClr val="accent1"/>
                </a:solidFill>
              </a:rPr>
              <a:t>comparator</a:t>
            </a:r>
            <a:r>
              <a:rPr lang="en-US" dirty="0" smtClean="0"/>
              <a:t> is </a:t>
            </a:r>
            <a:r>
              <a:rPr lang="en-US" dirty="0"/>
              <a:t>a </a:t>
            </a:r>
            <a:r>
              <a:rPr lang="en-US" dirty="0" smtClean="0"/>
              <a:t>device </a:t>
            </a:r>
            <a:r>
              <a:rPr lang="en-US" dirty="0"/>
              <a:t>that takes two numbers as input in binary form and determines whether one number is greater than, less than or equal to the other number</a:t>
            </a:r>
            <a:endParaRPr lang="ru-RU" dirty="0"/>
          </a:p>
        </p:txBody>
      </p:sp>
      <p:grpSp>
        <p:nvGrpSpPr>
          <p:cNvPr id="7" name="Group 6"/>
          <p:cNvGrpSpPr/>
          <p:nvPr/>
        </p:nvGrpSpPr>
        <p:grpSpPr>
          <a:xfrm>
            <a:off x="3464954" y="2380878"/>
            <a:ext cx="4848114" cy="3538715"/>
            <a:chOff x="771637" y="2377900"/>
            <a:chExt cx="4848114" cy="35387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637" y="2377900"/>
              <a:ext cx="4848114" cy="353871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86199" y="2909454"/>
              <a:ext cx="471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EQ</a:t>
              </a:r>
              <a:endParaRPr lang="ru-RU" dirty="0" err="1" smtClean="0">
                <a:latin typeface="+mn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25290" y="4578927"/>
              <a:ext cx="568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LEQ</a:t>
              </a:r>
              <a:endParaRPr lang="ru-RU" dirty="0" err="1" smtClean="0">
                <a:latin typeface="+mn-lt"/>
              </a:endParaRP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6426"/>
              </p:ext>
            </p:extLst>
          </p:nvPr>
        </p:nvGraphicFramePr>
        <p:xfrm>
          <a:off x="870279" y="2590484"/>
          <a:ext cx="17663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767"/>
                <a:gridCol w="588767"/>
                <a:gridCol w="58876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EQ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LEQ</a:t>
                      </a:r>
                      <a:endParaRPr lang="en-U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A&gt;B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baseline="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A</a:t>
                      </a:r>
                      <a:r>
                        <a:rPr lang="en-US" baseline="0" dirty="0" smtClean="0">
                          <a:latin typeface="Consolas" pitchFamily="49" charset="0"/>
                          <a:cs typeface="Consolas" pitchFamily="49" charset="0"/>
                        </a:rPr>
                        <a:t>=B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A&lt;B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3133550"/>
      </p:ext>
    </p:extLst>
  </p:cSld>
  <p:clrMapOvr>
    <a:masterClrMapping/>
  </p:clrMapOvr>
  <p:transition advTm="4686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5777" x="6446838" y="4884738"/>
          <p14:tracePt t="15785" x="6357938" y="4848225"/>
          <p14:tracePt t="15795" x="6180138" y="4786313"/>
          <p14:tracePt t="15806" x="5956300" y="4705350"/>
          <p14:tracePt t="15819" x="5705475" y="4616450"/>
          <p14:tracePt t="15836" x="5010150" y="4295775"/>
          <p14:tracePt t="15853" x="4670425" y="4081463"/>
          <p14:tracePt t="15869" x="3946525" y="3741738"/>
          <p14:tracePt t="15887" x="3313113" y="3402013"/>
          <p14:tracePt t="15903" x="3116263" y="3276600"/>
          <p14:tracePt t="15919" x="2724150" y="3160713"/>
          <p14:tracePt t="15937" x="2544763" y="3071813"/>
          <p14:tracePt t="15952" x="2490788" y="3027363"/>
          <p14:tracePt t="16303" x="2438400" y="3054350"/>
          <p14:tracePt t="16314" x="2374900" y="3089275"/>
          <p14:tracePt t="16323" x="2322513" y="3133725"/>
          <p14:tracePt t="16336" x="2251075" y="3143250"/>
          <p14:tracePt t="16354" x="2062163" y="3160713"/>
          <p14:tracePt t="16369" x="1946275" y="3160713"/>
          <p14:tracePt t="16386" x="1776413" y="3036888"/>
          <p14:tracePt t="16405" x="1571625" y="2884488"/>
          <p14:tracePt t="16420" x="1490663" y="2813050"/>
          <p14:tracePt t="16436" x="1473200" y="2768600"/>
          <p14:tracePt t="16453" x="1473200" y="2751138"/>
          <p14:tracePt t="16470" x="1536700" y="2705100"/>
          <p14:tracePt t="16730" x="1554163" y="2714625"/>
          <p14:tracePt t="16740" x="1589088" y="2741613"/>
          <p14:tracePt t="16750" x="1660525" y="2786063"/>
          <p14:tracePt t="16761" x="1714500" y="2830513"/>
          <p14:tracePt t="16771" x="1758950" y="2867025"/>
          <p14:tracePt t="16787" x="1812925" y="2901950"/>
          <p14:tracePt t="16803" x="1965325" y="3017838"/>
          <p14:tracePt t="16822" x="2062163" y="3125788"/>
          <p14:tracePt t="16837" x="2081213" y="3152775"/>
          <p14:tracePt t="16853" x="2081213" y="3179763"/>
          <p14:tracePt t="16870" x="2081213" y="3214688"/>
          <p14:tracePt t="17126" x="2062163" y="3214688"/>
          <p14:tracePt t="17136" x="2054225" y="3214688"/>
          <p14:tracePt t="17146" x="2027238" y="3205163"/>
          <p14:tracePt t="17156" x="2009775" y="3187700"/>
          <p14:tracePt t="17170" x="1990725" y="3179763"/>
          <p14:tracePt t="17187" x="1955800" y="3125788"/>
          <p14:tracePt t="17203" x="1938338" y="3081338"/>
          <p14:tracePt t="17219" x="1857375" y="2901950"/>
          <p14:tracePt t="17241" x="1822450" y="2847975"/>
          <p14:tracePt t="17253" x="1812925" y="2830513"/>
          <p14:tracePt t="17270" x="1795463" y="2803525"/>
          <p14:tracePt t="17289" x="1795463" y="2786063"/>
          <p14:tracePt t="17303" x="1795463" y="2768600"/>
          <p14:tracePt t="17694" x="1803400" y="2768600"/>
          <p14:tracePt t="17705" x="1822450" y="2768600"/>
          <p14:tracePt t="17715" x="1830388" y="2768600"/>
          <p14:tracePt t="17725" x="1847850" y="2768600"/>
          <p14:tracePt t="17736" x="1874838" y="2768600"/>
          <p14:tracePt t="17753" x="1901825" y="2768600"/>
          <p14:tracePt t="17770" x="1955800" y="2768600"/>
          <p14:tracePt t="17786" x="1990725" y="2768600"/>
          <p14:tracePt t="17803" x="2000250" y="2768600"/>
          <p14:tracePt t="17820" x="2017713" y="2768600"/>
          <p14:tracePt t="17857" x="2009775" y="2768600"/>
          <p14:tracePt t="17870" x="1965325" y="2795588"/>
          <p14:tracePt t="17888" x="1901825" y="2813050"/>
          <p14:tracePt t="17903" x="1874838" y="2822575"/>
          <p14:tracePt t="18182" x="1874838" y="2830513"/>
          <p14:tracePt t="18192" x="1866900" y="2847975"/>
          <p14:tracePt t="18204" x="1857375" y="2874963"/>
          <p14:tracePt t="18220" x="1857375" y="2894013"/>
          <p14:tracePt t="18236" x="1839913" y="2919413"/>
          <p14:tracePt t="18253" x="1830388" y="2990850"/>
          <p14:tracePt t="18270" x="1812925" y="3027363"/>
          <p14:tracePt t="18273" x="1803400" y="3054350"/>
          <p14:tracePt t="18287" x="1795463" y="3071813"/>
          <p14:tracePt t="18304" x="1795463" y="3125788"/>
          <p14:tracePt t="18320" x="1795463" y="3143250"/>
          <p14:tracePt t="18337" x="1795463" y="3160713"/>
          <p14:tracePt t="18354" x="1795463" y="3179763"/>
          <p14:tracePt t="18669" x="1785938" y="3187700"/>
          <p14:tracePt t="18680" x="1785938" y="3205163"/>
          <p14:tracePt t="18689" x="1776413" y="3214688"/>
          <p14:tracePt t="18703" x="1776413" y="3241675"/>
          <p14:tracePt t="18720" x="1776413" y="3276600"/>
          <p14:tracePt t="18737" x="1776413" y="3303588"/>
          <p14:tracePt t="18753" x="1776413" y="3340100"/>
          <p14:tracePt t="18772" x="1776413" y="3384550"/>
          <p14:tracePt t="18787" x="1776413" y="3411538"/>
          <p14:tracePt t="18803" x="1776413" y="3482975"/>
          <p14:tracePt t="18822" x="1768475" y="3536950"/>
          <p14:tracePt t="18837" x="1768475" y="3544888"/>
          <p14:tracePt t="18853" x="1768475" y="3571875"/>
          <p14:tracePt t="18870" x="1768475" y="3581400"/>
          <p14:tracePt t="18887" x="1758950" y="3598863"/>
          <p14:tracePt t="18903" x="1758950" y="3608388"/>
          <p14:tracePt t="18964" x="1758950" y="3616325"/>
          <p14:tracePt t="18974" x="1758950" y="3625850"/>
          <p14:tracePt t="18985" x="1758950" y="3633788"/>
          <p14:tracePt t="18994" x="1758950" y="3643313"/>
          <p14:tracePt t="19006" x="1758950" y="3652838"/>
          <p14:tracePt t="19020" x="1758950" y="3679825"/>
          <p14:tracePt t="19037" x="1758950" y="3705225"/>
          <p14:tracePt t="19055" x="1758950" y="3741738"/>
          <p14:tracePt t="19070" x="1751013" y="3751263"/>
          <p14:tracePt t="19087" x="1741488" y="3822700"/>
          <p14:tracePt t="19103" x="1724025" y="3857625"/>
          <p14:tracePt t="19120" x="1714500" y="3946525"/>
          <p14:tracePt t="19137" x="1714500" y="3956050"/>
          <p14:tracePt t="19258" x="1714500" y="3946525"/>
          <p14:tracePt t="19270" x="1714500" y="3919538"/>
          <p14:tracePt t="19278" x="1714500" y="3902075"/>
          <p14:tracePt t="19289" x="1724025" y="3848100"/>
          <p14:tracePt t="19304" x="1731963" y="3786188"/>
          <p14:tracePt t="19320" x="1768475" y="3455988"/>
          <p14:tracePt t="19339" x="1768475" y="3116263"/>
          <p14:tracePt t="19353" x="1768475" y="2847975"/>
          <p14:tracePt t="19370" x="1768475" y="2670175"/>
          <p14:tracePt t="19387" x="1768475" y="2581275"/>
          <p14:tracePt t="19403" x="1768475" y="2419350"/>
          <p14:tracePt t="19421" x="1768475" y="2357438"/>
          <p14:tracePt t="19437" x="1768475" y="2347913"/>
          <p14:tracePt t="19453" x="1768475" y="2330450"/>
          <p14:tracePt t="19502" x="1768475" y="2339975"/>
          <p14:tracePt t="19512" x="1768475" y="2357438"/>
          <p14:tracePt t="19523" x="1768475" y="2393950"/>
          <p14:tracePt t="19537" x="1758950" y="2455863"/>
          <p14:tracePt t="19553" x="1751013" y="2562225"/>
          <p14:tracePt t="19570" x="1751013" y="2643188"/>
          <p14:tracePt t="19587" x="1751013" y="2894013"/>
          <p14:tracePt t="19604" x="1776413" y="3017838"/>
          <p14:tracePt t="19620" x="1795463" y="3071813"/>
          <p14:tracePt t="19637" x="1812925" y="3143250"/>
          <p14:tracePt t="19654" x="1822450" y="3205163"/>
          <p14:tracePt t="19909" x="1839913" y="3205163"/>
          <p14:tracePt t="19918" x="1866900" y="3205163"/>
          <p14:tracePt t="19929" x="1901825" y="3197225"/>
          <p14:tracePt t="19940" x="1938338" y="3170238"/>
          <p14:tracePt t="19954" x="2017713" y="3098800"/>
          <p14:tracePt t="19970" x="2187575" y="2990850"/>
          <p14:tracePt t="19987" x="2224088" y="2965450"/>
          <p14:tracePt t="20004" x="2268538" y="2955925"/>
          <p14:tracePt t="20020" x="2276475" y="2946400"/>
          <p14:tracePt t="20405" x="2259013" y="2946400"/>
          <p14:tracePt t="20416" x="2241550" y="2946400"/>
          <p14:tracePt t="20487" x="2241550" y="2928938"/>
          <p14:tracePt t="20497" x="2241550" y="2919413"/>
          <p14:tracePt t="20507" x="2241550" y="2911475"/>
          <p14:tracePt t="20521" x="2241550" y="2901950"/>
          <p14:tracePt t="20538" x="2268538" y="2874963"/>
          <p14:tracePt t="20554" x="2276475" y="2874963"/>
          <p14:tracePt t="20571" x="2312988" y="2874963"/>
          <p14:tracePt t="20589" x="2357438" y="2894013"/>
          <p14:tracePt t="20604" x="2366963" y="2894013"/>
          <p14:tracePt t="20620" x="2384425" y="2901950"/>
          <p14:tracePt t="20639" x="2393950" y="2901950"/>
          <p14:tracePt t="20654" x="2411413" y="2911475"/>
          <p14:tracePt t="20671" x="2438400" y="2911475"/>
          <p14:tracePt t="20687" x="2446338" y="2911475"/>
          <p14:tracePt t="20704" x="2482850" y="2911475"/>
          <p14:tracePt t="20721" x="2500313" y="2911475"/>
          <p14:tracePt t="20754" x="2509838" y="2901950"/>
          <p14:tracePt t="20771" x="2527300" y="2894013"/>
          <p14:tracePt t="20787" x="2527300" y="2874963"/>
          <p14:tracePt t="20804" x="2544763" y="2830513"/>
          <p14:tracePt t="20823" x="2544763" y="2813050"/>
          <p14:tracePt t="20837" x="2554288" y="2813050"/>
          <p14:tracePt t="20854" x="2554288" y="2803525"/>
          <p14:tracePt t="20893" x="2554288" y="2786063"/>
          <p14:tracePt t="20904" x="2536825" y="2732088"/>
          <p14:tracePt t="20924" x="2509838" y="2687638"/>
          <p14:tracePt t="20937" x="2482850" y="2670175"/>
          <p14:tracePt t="20954" x="2419350" y="2633663"/>
          <p14:tracePt t="20970" x="2401888" y="2625725"/>
          <p14:tracePt t="20987" x="2366963" y="2625725"/>
          <p14:tracePt t="21005" x="2330450" y="2625725"/>
          <p14:tracePt t="21021" x="2312988" y="2625725"/>
          <p14:tracePt t="21037" x="2276475" y="2625725"/>
          <p14:tracePt t="21056" x="2224088" y="2625725"/>
          <p14:tracePt t="21071" x="2214563" y="2625725"/>
          <p14:tracePt t="21088" x="2187575" y="2625725"/>
          <p14:tracePt t="21104" x="2179638" y="2625725"/>
          <p14:tracePt t="21137" x="2170113" y="2625725"/>
          <p14:tracePt t="21157" x="2160588" y="2625725"/>
          <p14:tracePt t="21188" x="2152650" y="2643188"/>
          <p14:tracePt t="21197" x="2152650" y="2652713"/>
          <p14:tracePt t="21208" x="2143125" y="2660650"/>
          <p14:tracePt t="21221" x="2143125" y="2679700"/>
          <p14:tracePt t="21239" x="2133600" y="2687638"/>
          <p14:tracePt t="21271" x="2125663" y="2705100"/>
          <p14:tracePt t="21288" x="2125663" y="2714625"/>
          <p14:tracePt t="21304" x="2125663" y="2732088"/>
          <p14:tracePt t="21320" x="2125663" y="2786063"/>
          <p14:tracePt t="21338" x="2125663" y="2795588"/>
          <p14:tracePt t="21354" x="2125663" y="2813050"/>
          <p14:tracePt t="21371" x="2143125" y="2830513"/>
          <p14:tracePt t="21387" x="2179638" y="2840038"/>
          <p14:tracePt t="21404" x="2241550" y="2884488"/>
          <p14:tracePt t="21421" x="2322513" y="2938463"/>
          <p14:tracePt t="21438" x="2357438" y="2955925"/>
          <p14:tracePt t="21454" x="2419350" y="3000375"/>
          <p14:tracePt t="21473" x="2473325" y="3000375"/>
          <p14:tracePt t="21487" x="2500313" y="3000375"/>
          <p14:tracePt t="21504" x="2544763" y="3000375"/>
          <p14:tracePt t="21523" x="2598738" y="2982913"/>
          <p14:tracePt t="21538" x="2616200" y="2982913"/>
          <p14:tracePt t="21554" x="2652713" y="2973388"/>
          <p14:tracePt t="21571" x="2670175" y="2965450"/>
          <p14:tracePt t="21587" x="2705100" y="2938463"/>
          <p14:tracePt t="21604" x="2751138" y="2911475"/>
          <p14:tracePt t="21621" x="2768600" y="2894013"/>
          <p14:tracePt t="21638" x="2786063" y="2884488"/>
          <p14:tracePt t="21655" x="2795588" y="2874963"/>
          <p14:tracePt t="21695" x="2795588" y="2867025"/>
          <p14:tracePt t="21737" x="2795588" y="2847975"/>
          <p14:tracePt t="21746" x="2786063" y="2847975"/>
          <p14:tracePt t="21757" x="2776538" y="2840038"/>
          <p14:tracePt t="21771" x="2759075" y="2803525"/>
          <p14:tracePt t="21788" x="2732088" y="2786063"/>
          <p14:tracePt t="21804" x="2705100" y="2732088"/>
          <p14:tracePt t="21848" x="2660650" y="2705100"/>
          <p14:tracePt t="21868" x="2643188" y="2687638"/>
          <p14:tracePt t="21878" x="2616200" y="2679700"/>
          <p14:tracePt t="21889" x="2571750" y="2670175"/>
          <p14:tracePt t="21904" x="2517775" y="2652713"/>
          <p14:tracePt t="21921" x="2411413" y="2643188"/>
          <p14:tracePt t="21940" x="2322513" y="2643188"/>
          <p14:tracePt t="21954" x="2295525" y="2643188"/>
          <p14:tracePt t="21971" x="2259013" y="2643188"/>
          <p14:tracePt t="22004" x="2232025" y="2643188"/>
          <p14:tracePt t="22021" x="2214563" y="2652713"/>
          <p14:tracePt t="22037" x="2205038" y="2660650"/>
          <p14:tracePt t="22054" x="2187575" y="2679700"/>
          <p14:tracePt t="22071" x="2187575" y="2705100"/>
          <p14:tracePt t="22104" x="2187575" y="2751138"/>
          <p14:tracePt t="22122" x="2251075" y="2813050"/>
          <p14:tracePt t="22138" x="2295525" y="2840038"/>
          <p14:tracePt t="22154" x="2393950" y="2884488"/>
          <p14:tracePt t="22173" x="2517775" y="2919413"/>
          <p14:tracePt t="22188" x="2571750" y="2928938"/>
          <p14:tracePt t="22204" x="2608263" y="2938463"/>
          <p14:tracePt t="22568" x="2598738" y="2955925"/>
          <p14:tracePt t="22579" x="2589213" y="2982913"/>
          <p14:tracePt t="22590" x="2581275" y="3000375"/>
          <p14:tracePt t="22605" x="2562225" y="3017838"/>
          <p14:tracePt t="22621" x="2536825" y="3071813"/>
          <p14:tracePt t="22640" x="2527300" y="3108325"/>
          <p14:tracePt t="22655" x="2527300" y="3125788"/>
          <p14:tracePt t="22671" x="2527300" y="3170238"/>
          <p14:tracePt t="22688" x="2544763" y="3205163"/>
          <p14:tracePt t="22705" x="2608263" y="3241675"/>
          <p14:tracePt t="23097" x="2589213" y="3241675"/>
          <p14:tracePt t="23107" x="2554288" y="3241675"/>
          <p14:tracePt t="23117" x="2517775" y="3232150"/>
          <p14:tracePt t="23127" x="2465388" y="3224213"/>
          <p14:tracePt t="23138" x="2428875" y="3224213"/>
          <p14:tracePt t="23154" x="2411413" y="3224213"/>
          <p14:tracePt t="23171" x="2393950" y="3214688"/>
          <p14:tracePt t="23205" x="2347913" y="3081338"/>
          <p14:tracePt t="23221" x="2259013" y="2795588"/>
          <p14:tracePt t="23238" x="2214563" y="2633663"/>
          <p14:tracePt t="23655" x="2232025" y="2633663"/>
          <p14:tracePt t="23664" x="2259013" y="2633663"/>
          <p14:tracePt t="23675" x="2295525" y="2633663"/>
          <p14:tracePt t="23688" x="2347913" y="2643188"/>
          <p14:tracePt t="23706" x="2438400" y="2679700"/>
          <p14:tracePt t="23721" x="2482850" y="2697163"/>
          <p14:tracePt t="23738" x="2544763" y="2786063"/>
          <p14:tracePt t="23756" x="2544763" y="2822575"/>
          <p14:tracePt t="23771" x="2544763" y="2840038"/>
          <p14:tracePt t="23788" x="2527300" y="2874963"/>
          <p14:tracePt t="23805" x="2500313" y="2894013"/>
          <p14:tracePt t="23821" x="2393950" y="2928938"/>
          <p14:tracePt t="23838" x="2312988" y="2965450"/>
          <p14:tracePt t="23855" x="2286000" y="2982913"/>
          <p14:tracePt t="23871" x="2276475" y="2990850"/>
          <p14:tracePt t="23928" x="2276475" y="3000375"/>
          <p14:tracePt t="23979" x="2303463" y="3017838"/>
          <p14:tracePt t="23990" x="2330450" y="3036888"/>
          <p14:tracePt t="24000" x="2366963" y="3036888"/>
          <p14:tracePt t="24253" x="2366963" y="3062288"/>
          <p14:tracePt t="24264" x="2366963" y="3116263"/>
          <p14:tracePt t="24274" x="2366963" y="3143250"/>
          <p14:tracePt t="24288" x="2366963" y="3179763"/>
          <p14:tracePt t="24305" x="2411413" y="3313113"/>
          <p14:tracePt t="24322" x="2438400" y="3419475"/>
          <p14:tracePt t="24338" x="2536825" y="3571875"/>
          <p14:tracePt t="24355" x="2625725" y="3652838"/>
          <p14:tracePt t="24610" x="2562225" y="3670300"/>
          <p14:tracePt t="24619" x="2490788" y="3670300"/>
          <p14:tracePt t="24629" x="2374900" y="3670300"/>
          <p14:tracePt t="24641" x="2251075" y="3670300"/>
          <p14:tracePt t="24655" x="2170113" y="3660775"/>
          <p14:tracePt t="24671" x="2071688" y="3643313"/>
          <p14:tracePt t="24690" x="1982788" y="3562350"/>
          <p14:tracePt t="24706" x="1946275" y="3517900"/>
          <p14:tracePt t="24722" x="1911350" y="3446463"/>
          <p14:tracePt t="25046" x="1919288" y="3411538"/>
          <p14:tracePt t="25057" x="1946275" y="3348038"/>
          <p14:tracePt t="25066" x="1973263" y="3286125"/>
          <p14:tracePt t="25076" x="2009775" y="3232150"/>
          <p14:tracePt t="25088" x="2044700" y="3152775"/>
          <p14:tracePt t="25107" x="2062163" y="3054350"/>
          <p14:tracePt t="25138" x="1938338" y="3009900"/>
          <p14:tracePt t="25155" x="1731963" y="2973388"/>
          <p14:tracePt t="25172" x="1223963" y="3108325"/>
          <p14:tracePt t="25188" x="866775" y="3170238"/>
          <p14:tracePt t="25205" x="803275" y="3187700"/>
          <p14:tracePt t="25222" x="768350" y="3205163"/>
          <p14:tracePt t="25239" x="758825" y="3160713"/>
          <p14:tracePt t="25503" x="776288" y="3160713"/>
          <p14:tracePt t="25512" x="803275" y="3160713"/>
          <p14:tracePt t="25524" x="830263" y="3170238"/>
          <p14:tracePt t="25538" x="911225" y="3187700"/>
          <p14:tracePt t="25555" x="1054100" y="3268663"/>
          <p14:tracePt t="25573" x="1187450" y="3330575"/>
          <p14:tracePt t="25588" x="1250950" y="3348038"/>
          <p14:tracePt t="25605" x="1401763" y="3357563"/>
          <p14:tracePt t="25622" x="1482725" y="3330575"/>
          <p14:tracePt t="25879" x="1482725" y="3313113"/>
          <p14:tracePt t="25909" x="1482725" y="3295650"/>
          <p14:tracePt t="25919" x="1455738" y="3224213"/>
          <p14:tracePt t="25929" x="1411288" y="3179763"/>
          <p14:tracePt t="25940" x="1366838" y="3152775"/>
          <p14:tracePt t="25955" x="1312863" y="3133725"/>
          <p14:tracePt t="25972" x="1196975" y="3089275"/>
          <p14:tracePt t="25991" x="1108075" y="3054350"/>
          <p14:tracePt t="26005" x="1098550" y="3044825"/>
          <p14:tracePt t="26022" x="1081088" y="3036888"/>
          <p14:tracePt t="26039" x="1089025" y="3036888"/>
          <p14:tracePt t="26355" x="1089025" y="3062288"/>
          <p14:tracePt t="26365" x="1089025" y="3089275"/>
          <p14:tracePt t="26376" x="1089025" y="3116263"/>
          <p14:tracePt t="26389" x="1089025" y="3133725"/>
          <p14:tracePt t="26406" x="1108075" y="3160713"/>
          <p14:tracePt t="26422" x="1116013" y="3187700"/>
          <p14:tracePt t="26439" x="1196975" y="3259138"/>
          <p14:tracePt t="26457" x="1295400" y="3357563"/>
          <p14:tracePt t="26773" x="1285875" y="3357563"/>
          <p14:tracePt t="26782" x="1250950" y="3340100"/>
          <p14:tracePt t="26792" x="1187450" y="3303588"/>
          <p14:tracePt t="26806" x="1108075" y="3268663"/>
          <p14:tracePt t="26822" x="990600" y="3197225"/>
          <p14:tracePt t="26839" x="973138" y="3187700"/>
          <p14:tracePt t="26856" x="938213" y="3152775"/>
          <p14:tracePt t="26874" x="928688" y="3108325"/>
          <p14:tracePt t="26889" x="911225" y="3054350"/>
          <p14:tracePt t="26906" x="901700" y="3009900"/>
          <p14:tracePt t="26923" x="884238" y="2990850"/>
          <p14:tracePt t="27149" x="946150" y="2990850"/>
          <p14:tracePt t="27157" x="1054100" y="3017838"/>
          <p14:tracePt t="27168" x="1179513" y="3054350"/>
          <p14:tracePt t="27179" x="1374775" y="3125788"/>
          <p14:tracePt t="27189" x="1562100" y="3214688"/>
          <p14:tracePt t="27206" x="1724025" y="3286125"/>
          <p14:tracePt t="27222" x="1919288" y="3384550"/>
          <p14:tracePt t="27239" x="2089150" y="3473450"/>
          <p14:tracePt t="27256" x="2160588" y="3500438"/>
          <p14:tracePt t="27272" x="2286000" y="3536950"/>
          <p14:tracePt t="27289" x="2339975" y="3536950"/>
          <p14:tracePt t="27543" x="2339975" y="3517900"/>
          <p14:tracePt t="27554" x="2347913" y="3482975"/>
          <p14:tracePt t="27564" x="2366963" y="3419475"/>
          <p14:tracePt t="27575" x="2384425" y="3340100"/>
          <p14:tracePt t="27589" x="2411413" y="3170238"/>
          <p14:tracePt t="27606" x="2419350" y="2990850"/>
          <p14:tracePt t="27624" x="2312988" y="2857500"/>
          <p14:tracePt t="27639" x="2241550" y="2768600"/>
          <p14:tracePt t="27655" x="2098675" y="2660650"/>
          <p14:tracePt t="27672" x="2009775" y="2643188"/>
          <p14:tracePt t="27690" x="1901825" y="2687638"/>
          <p14:tracePt t="28031" x="1731963" y="2776538"/>
          <p14:tracePt t="28041" x="1581150" y="2911475"/>
          <p14:tracePt t="28050" x="1428750" y="3009900"/>
          <p14:tracePt t="28060" x="1285875" y="3108325"/>
          <p14:tracePt t="28073" x="1196975" y="3179763"/>
          <p14:tracePt t="28089" x="1125538" y="3251200"/>
          <p14:tracePt t="28106" x="1062038" y="3411538"/>
          <p14:tracePt t="28122" x="1062038" y="3554413"/>
          <p14:tracePt t="28139" x="1062038" y="3581400"/>
          <p14:tracePt t="28156" x="1062038" y="3625850"/>
          <p14:tracePt t="28172" x="1098550" y="3652838"/>
          <p14:tracePt t="28691" x="1179513" y="3633788"/>
          <p14:tracePt t="28700" x="1268413" y="3633788"/>
          <p14:tracePt t="28710" x="1357313" y="3625850"/>
          <p14:tracePt t="28722" x="1465263" y="3625850"/>
          <p14:tracePt t="28741" x="1633538" y="3625850"/>
          <p14:tracePt t="28756" x="1670050" y="3625850"/>
          <p14:tracePt t="28773" x="1687513" y="3616325"/>
          <p14:tracePt t="28789" x="1697038" y="3616325"/>
          <p14:tracePt t="28806" x="1714500" y="3581400"/>
          <p14:tracePt t="28823" x="1758950" y="3517900"/>
          <p14:tracePt t="28840" x="1795463" y="3465513"/>
          <p14:tracePt t="29553" x="1776413" y="3465513"/>
          <p14:tracePt t="29564" x="1751013" y="3465513"/>
          <p14:tracePt t="29574" x="1714500" y="3465513"/>
          <p14:tracePt t="29590" x="1670050" y="3465513"/>
          <p14:tracePt t="29606" x="1517650" y="3419475"/>
          <p14:tracePt t="29625" x="1428750" y="3357563"/>
          <p14:tracePt t="29639" x="1384300" y="3330575"/>
          <p14:tracePt t="29656" x="1330325" y="3241675"/>
          <p14:tracePt t="29673" x="1330325" y="3197225"/>
          <p14:tracePt t="29690" x="1330325" y="3108325"/>
          <p14:tracePt t="34152" x="1322388" y="3108325"/>
          <p14:tracePt t="34162" x="1303338" y="3116263"/>
          <p14:tracePt t="34174" x="1276350" y="3125788"/>
          <p14:tracePt t="34191" x="1268413" y="3152775"/>
          <p14:tracePt t="34207" x="1231900" y="3179763"/>
          <p14:tracePt t="34224" x="1196975" y="3241675"/>
          <p14:tracePt t="34241" x="1187450" y="3259138"/>
          <p14:tracePt t="34258" x="1160463" y="3303588"/>
          <p14:tracePt t="34274" x="1143000" y="3340100"/>
          <p14:tracePt t="34291" x="1133475" y="3357563"/>
          <p14:tracePt t="34307" x="1133475" y="3394075"/>
          <p14:tracePt t="34600" x="1152525" y="3394075"/>
          <p14:tracePt t="34609" x="1179513" y="3394075"/>
          <p14:tracePt t="34620" x="1214438" y="3394075"/>
          <p14:tracePt t="34630" x="1295400" y="3411538"/>
          <p14:tracePt t="34641" x="1366838" y="3411538"/>
          <p14:tracePt t="34657" x="1428750" y="3411538"/>
          <p14:tracePt t="34674" x="1490663" y="3411538"/>
          <p14:tracePt t="34691" x="1500188" y="3411538"/>
          <p14:tracePt t="34731" x="1490663" y="3411538"/>
          <p14:tracePt t="34742" x="1482725" y="3411538"/>
          <p14:tracePt t="34758" x="1465263" y="3394075"/>
          <p14:tracePt t="34774" x="1401763" y="3340100"/>
          <p14:tracePt t="34793" x="1258888" y="3232150"/>
          <p14:tracePt t="34808" x="1179513" y="3197225"/>
          <p14:tracePt t="34824" x="1098550" y="3152775"/>
          <p14:tracePt t="34843" x="1054100" y="3125788"/>
          <p14:tracePt t="34924" x="1044575" y="3125788"/>
          <p14:tracePt t="34944" x="1027113" y="3125788"/>
          <p14:tracePt t="35198" x="1027113" y="3133725"/>
          <p14:tracePt t="35209" x="1027113" y="3152775"/>
          <p14:tracePt t="35218" x="1027113" y="3160713"/>
          <p14:tracePt t="35228" x="1027113" y="3179763"/>
          <p14:tracePt t="35241" x="1027113" y="3205163"/>
          <p14:tracePt t="35260" x="1027113" y="3232150"/>
          <p14:tracePt t="35274" x="1044575" y="3251200"/>
          <p14:tracePt t="35291" x="1062038" y="3286125"/>
          <p14:tracePt t="35310" x="1098550" y="3295650"/>
          <p14:tracePt t="35324" x="1116013" y="3303588"/>
          <p14:tracePt t="35341" x="1160463" y="3303588"/>
          <p14:tracePt t="35358" x="1179513" y="3303588"/>
          <p14:tracePt t="35374" x="1196975" y="3303588"/>
          <p14:tracePt t="35391" x="1214438" y="3303588"/>
          <p14:tracePt t="35411" x="1223963" y="3303588"/>
          <p14:tracePt t="35432" x="1241425" y="3303588"/>
          <p14:tracePt t="35443" x="1250950" y="3303588"/>
          <p14:tracePt t="35457" x="1258888" y="3295650"/>
          <p14:tracePt t="35474" x="1268413" y="3286125"/>
          <p14:tracePt t="35492" x="1276350" y="3286125"/>
          <p14:tracePt t="35574" x="1285875" y="3286125"/>
          <p14:tracePt t="35594" x="1295400" y="3276600"/>
          <p14:tracePt t="35604" x="1295400" y="3268663"/>
          <p14:tracePt t="35615" x="1303338" y="3268663"/>
          <p14:tracePt t="35625" x="1303338" y="3259138"/>
          <p14:tracePt t="35641" x="1322388" y="3259138"/>
          <p14:tracePt t="35658" x="1330325" y="3259138"/>
          <p14:tracePt t="35676" x="1339850" y="3259138"/>
          <p14:tracePt t="35696" x="1347788" y="3259138"/>
          <p14:tracePt t="35716" x="1357313" y="3259138"/>
          <p14:tracePt t="35727" x="1357313" y="3251200"/>
          <p14:tracePt t="35742" x="1366838" y="3251200"/>
          <p14:tracePt t="35758" x="1384300" y="3241675"/>
          <p14:tracePt t="36061" x="1366838" y="3241675"/>
          <p14:tracePt t="36071" x="1330325" y="3241675"/>
          <p14:tracePt t="36081" x="1303338" y="3241675"/>
          <p14:tracePt t="36092" x="1241425" y="3259138"/>
          <p14:tracePt t="36108" x="1187450" y="3268663"/>
          <p14:tracePt t="36125" x="1108075" y="3295650"/>
          <p14:tracePt t="36143" x="1054100" y="3340100"/>
          <p14:tracePt t="36158" x="1036638" y="3367088"/>
          <p14:tracePt t="36175" x="1017588" y="3394075"/>
          <p14:tracePt t="36193" x="1009650" y="3438525"/>
          <p14:tracePt t="36426" x="1027113" y="3438525"/>
          <p14:tracePt t="36437" x="1044575" y="3429000"/>
          <p14:tracePt t="36447" x="1089025" y="3419475"/>
          <p14:tracePt t="36458" x="1116013" y="3419475"/>
          <p14:tracePt t="36475" x="1152525" y="3411538"/>
          <p14:tracePt t="36491" x="1214438" y="3402013"/>
          <p14:tracePt t="36508" x="1276350" y="3375025"/>
          <p14:tracePt t="36524" x="1295400" y="3367088"/>
          <p14:tracePt t="36541" x="1322388" y="3357563"/>
          <p14:tracePt t="36558" x="1322388" y="3348038"/>
          <p14:tracePt t="36610" x="1322388" y="3330575"/>
          <p14:tracePt t="36620" x="1303338" y="3322638"/>
          <p14:tracePt t="36630" x="1276350" y="3295650"/>
          <p14:tracePt t="36641" x="1231900" y="3276600"/>
          <p14:tracePt t="36660" x="1116013" y="3251200"/>
          <p14:tracePt t="36675" x="1054100" y="3224213"/>
          <p14:tracePt t="36691" x="946150" y="3214688"/>
          <p14:tracePt t="36708" x="893763" y="3205163"/>
          <p14:tracePt t="36725" x="830263" y="3205163"/>
          <p14:tracePt t="36742" x="822325" y="3205163"/>
          <p14:tracePt t="36853" x="839788" y="3214688"/>
          <p14:tracePt t="36863" x="866775" y="3232150"/>
          <p14:tracePt t="36875" x="911225" y="3259138"/>
          <p14:tracePt t="36893" x="1000125" y="3286125"/>
          <p14:tracePt t="36908" x="1054100" y="3286125"/>
          <p14:tracePt t="36925" x="1125538" y="3286125"/>
          <p14:tracePt t="36941" x="1160463" y="3286125"/>
          <p14:tracePt t="36958" x="1204913" y="3286125"/>
          <p14:tracePt t="36975" x="1231900" y="3286125"/>
          <p14:tracePt t="36992" x="1241425" y="3286125"/>
          <p14:tracePt t="37008" x="1250950" y="3276600"/>
          <p14:tracePt t="37026" x="1258888" y="3276600"/>
          <p14:tracePt t="37137" x="1250950" y="3276600"/>
          <p14:tracePt t="37147" x="1241425" y="3276600"/>
          <p14:tracePt t="37158" x="1231900" y="3276600"/>
          <p14:tracePt t="37176" x="1223963" y="3268663"/>
          <p14:tracePt t="37192" x="1187450" y="3268663"/>
          <p14:tracePt t="37209" x="1179513" y="3268663"/>
          <p14:tracePt t="37225" x="1143000" y="3268663"/>
          <p14:tracePt t="37242" x="1116013" y="3268663"/>
          <p14:tracePt t="37523" x="1133475" y="3268663"/>
          <p14:tracePt t="37533" x="1160463" y="3268663"/>
          <p14:tracePt t="37544" x="1187450" y="3268663"/>
          <p14:tracePt t="37558" x="1223963" y="3268663"/>
          <p14:tracePt t="37575" x="1268413" y="3268663"/>
          <p14:tracePt t="37592" x="1276350" y="3268663"/>
          <p14:tracePt t="37608" x="1285875" y="3268663"/>
          <p14:tracePt t="37626" x="1295400" y="3268663"/>
          <p14:tracePt t="38000" x="1312863" y="3268663"/>
          <p14:tracePt t="38011" x="1339850" y="3268663"/>
          <p14:tracePt t="38020" x="1366838" y="3268663"/>
          <p14:tracePt t="38031" x="1393825" y="3268663"/>
          <p14:tracePt t="38042" x="1411288" y="3268663"/>
          <p14:tracePt t="38058" x="1446213" y="3268663"/>
          <p14:tracePt t="38075" x="1482725" y="3268663"/>
          <p14:tracePt t="38092" x="1490663" y="3268663"/>
          <p14:tracePt t="38173" x="1500188" y="3268663"/>
          <p14:tracePt t="38183" x="1509713" y="3268663"/>
          <p14:tracePt t="38195" x="1517650" y="3268663"/>
          <p14:tracePt t="38208" x="1527175" y="3268663"/>
          <p14:tracePt t="38225" x="1554163" y="3268663"/>
          <p14:tracePt t="38244" x="1581150" y="3268663"/>
          <p14:tracePt t="38258" x="1598613" y="3268663"/>
          <p14:tracePt t="38275" x="1643063" y="3268663"/>
          <p14:tracePt t="38292" x="1670050" y="3276600"/>
          <p14:tracePt t="38295" x="1724025" y="3286125"/>
          <p14:tracePt t="38308" x="1758950" y="3303588"/>
          <p14:tracePt t="38325" x="1822450" y="3322638"/>
          <p14:tracePt t="38342" x="1839913" y="3322638"/>
          <p14:tracePt t="38358" x="1857375" y="3322638"/>
          <p14:tracePt t="38599" x="1847850" y="3322638"/>
          <p14:tracePt t="38610" x="1822450" y="3313113"/>
          <p14:tracePt t="38620" x="1776413" y="3286125"/>
          <p14:tracePt t="38630" x="1714500" y="3268663"/>
          <p14:tracePt t="38642" x="1660525" y="3232150"/>
          <p14:tracePt t="38660" x="1581150" y="3205163"/>
          <p14:tracePt t="38675" x="1571625" y="3205163"/>
          <p14:tracePt t="38741" x="1581150" y="3205163"/>
          <p14:tracePt t="38751" x="1589088" y="3205163"/>
          <p14:tracePt t="38761" x="1608138" y="3205163"/>
          <p14:tracePt t="38775" x="1625600" y="3205163"/>
          <p14:tracePt t="38792" x="1679575" y="3205163"/>
          <p14:tracePt t="38809" x="1697038" y="3205163"/>
          <p14:tracePt t="38825" x="1741488" y="3205163"/>
          <p14:tracePt t="38843" x="1768475" y="3214688"/>
          <p14:tracePt t="38859" x="1785938" y="3224213"/>
          <p14:tracePt t="38875" x="1795463" y="3224213"/>
          <p14:tracePt t="38964" x="1785938" y="3224213"/>
          <p14:tracePt t="38985" x="1768475" y="3224213"/>
          <p14:tracePt t="39006" x="1758950" y="3224213"/>
          <p14:tracePt t="39016" x="1741488" y="3224213"/>
          <p14:tracePt t="39026" x="1724025" y="3224213"/>
          <p14:tracePt t="39042" x="1714500" y="3224213"/>
          <p14:tracePt t="39059" x="1687513" y="3241675"/>
          <p14:tracePt t="39158" x="1704975" y="3241675"/>
          <p14:tracePt t="39168" x="1724025" y="3241675"/>
          <p14:tracePt t="39179" x="1741488" y="3241675"/>
          <p14:tracePt t="39192" x="1758950" y="3241675"/>
          <p14:tracePt t="39209" x="1812925" y="3241675"/>
          <p14:tracePt t="39226" x="1839913" y="3241675"/>
          <p14:tracePt t="39242" x="1938338" y="3241675"/>
          <p14:tracePt t="39259" x="2017713" y="3251200"/>
          <p14:tracePt t="39276" x="2054225" y="3251200"/>
          <p14:tracePt t="39279" x="2081213" y="3251200"/>
          <p14:tracePt t="39292" x="2116138" y="3251200"/>
          <p14:tracePt t="39310" x="2170113" y="3251200"/>
          <p14:tracePt t="39325" x="2187575" y="3251200"/>
          <p14:tracePt t="39342" x="2232025" y="3251200"/>
          <p14:tracePt t="39360" x="2268538" y="3251200"/>
          <p14:tracePt t="39375" x="2276475" y="3251200"/>
          <p14:tracePt t="39392" x="2312988" y="3251200"/>
          <p14:tracePt t="39409" x="2322513" y="3251200"/>
          <p14:tracePt t="39425" x="2330450" y="3251200"/>
          <p14:tracePt t="39442" x="2347913" y="3251200"/>
          <p14:tracePt t="39475" x="2366963" y="3251200"/>
          <p14:tracePt t="39989" x="2295525" y="3241675"/>
          <p14:tracePt t="40000" x="2259013" y="3241675"/>
          <p14:tracePt t="40011" x="2197100" y="3224213"/>
          <p14:tracePt t="40026" x="2089150" y="3214688"/>
          <p14:tracePt t="40042" x="1893888" y="3214688"/>
          <p14:tracePt t="40061" x="1776413" y="3205163"/>
          <p14:tracePt t="40075" x="1741488" y="3205163"/>
          <p14:tracePt t="40092" x="1724025" y="3205163"/>
          <p14:tracePt t="40125" x="1724025" y="3214688"/>
          <p14:tracePt t="40409" x="1670050" y="3224213"/>
          <p14:tracePt t="40416" x="1589088" y="3276600"/>
          <p14:tracePt t="40427" x="1473200" y="3313113"/>
          <p14:tracePt t="40443" x="1339850" y="3402013"/>
          <p14:tracePt t="40459" x="1108075" y="3536950"/>
          <p14:tracePt t="40478" x="839788" y="3660775"/>
          <p14:tracePt t="40493" x="741363" y="3687763"/>
          <p14:tracePt t="40509" x="642938" y="3741738"/>
          <p14:tracePt t="40526" x="598488" y="3741738"/>
          <p14:tracePt t="40542" x="554038" y="3741738"/>
          <p14:tracePt t="40559" x="527050" y="3732213"/>
          <p14:tracePt t="40803" x="554038" y="3732213"/>
          <p14:tracePt t="40812" x="625475" y="3732213"/>
          <p14:tracePt t="40823" x="714375" y="3732213"/>
          <p14:tracePt t="40833" x="803275" y="3741738"/>
          <p14:tracePt t="40844" x="911225" y="3759200"/>
          <p14:tracePt t="40859" x="1017588" y="3768725"/>
          <p14:tracePt t="40876" x="1125538" y="3768725"/>
          <p14:tracePt t="40892" x="1143000" y="3768725"/>
          <p14:tracePt t="40934" x="1143000" y="3786188"/>
          <p14:tracePt t="41178" x="1152525" y="3786188"/>
          <p14:tracePt t="41188" x="1179513" y="3786188"/>
          <p14:tracePt t="41198" x="1214438" y="3786188"/>
          <p14:tracePt t="41209" x="1268413" y="3786188"/>
          <p14:tracePt t="41226" x="1322388" y="3786188"/>
          <p14:tracePt t="41243" x="1446213" y="3776663"/>
          <p14:tracePt t="41259" x="1608138" y="3759200"/>
          <p14:tracePt t="41276" x="1652588" y="3741738"/>
          <p14:tracePt t="41279" x="1679575" y="3741738"/>
          <p14:tracePt t="41293" x="1679575" y="3732213"/>
          <p14:tracePt t="41310" x="1687513" y="3724275"/>
          <p14:tracePt t="41594" x="1704975" y="3724275"/>
          <p14:tracePt t="41604" x="1724025" y="3724275"/>
          <p14:tracePt t="41614" x="1741488" y="3724275"/>
          <p14:tracePt t="41626" x="1768475" y="3724275"/>
          <p14:tracePt t="41645" x="1803400" y="3714750"/>
          <p14:tracePt t="41676" x="1822450" y="3714750"/>
          <p14:tracePt t="41693" x="1830388" y="3714750"/>
          <p14:tracePt t="41710" x="1857375" y="3714750"/>
          <p14:tracePt t="41726" x="1874838" y="3714750"/>
          <p14:tracePt t="41743" x="1893888" y="3714750"/>
          <p14:tracePt t="41760" x="1919288" y="3714750"/>
          <p14:tracePt t="41776" x="1938338" y="3705225"/>
          <p14:tracePt t="41797" x="1955800" y="3705225"/>
          <p14:tracePt t="41809" x="1965325" y="3705225"/>
          <p14:tracePt t="41828" x="1990725" y="3705225"/>
          <p14:tracePt t="41843" x="2009775" y="3705225"/>
          <p14:tracePt t="41859" x="2036763" y="3705225"/>
          <p14:tracePt t="41876" x="2044700" y="3705225"/>
          <p14:tracePt t="41893" x="2089150" y="3697288"/>
          <p14:tracePt t="41909" x="2143125" y="3687763"/>
          <p14:tracePt t="41926" x="2187575" y="3670300"/>
          <p14:tracePt t="41943" x="2251075" y="3670300"/>
          <p14:tracePt t="41959" x="2303463" y="3652838"/>
          <p14:tracePt t="41976" x="2322513" y="3652838"/>
          <p14:tracePt t="41993" x="2339975" y="3652838"/>
          <p14:tracePt t="42153" x="2347913" y="3652838"/>
          <p14:tracePt t="42163" x="2357438" y="3652838"/>
          <p14:tracePt t="42184" x="2366963" y="3652838"/>
          <p14:tracePt t="42275" x="2357438" y="3652838"/>
          <p14:tracePt t="42284" x="2330450" y="3643313"/>
          <p14:tracePt t="42295" x="2286000" y="3633788"/>
          <p14:tracePt t="42309" x="2232025" y="3616325"/>
          <p14:tracePt t="42326" x="2062163" y="3589338"/>
          <p14:tracePt t="42343" x="1982788" y="3589338"/>
          <p14:tracePt t="42360" x="1911350" y="3598863"/>
          <p14:tracePt t="42376" x="1901825" y="3598863"/>
          <p14:tracePt t="42417" x="1893888" y="3608388"/>
          <p14:tracePt t="42427" x="1866900" y="3608388"/>
          <p14:tracePt t="42443" x="1822450" y="3625850"/>
          <p14:tracePt t="42460" x="1704975" y="3625850"/>
          <p14:tracePt t="42478" x="1625600" y="3625850"/>
          <p14:tracePt t="42493" x="1608138" y="3625850"/>
          <p14:tracePt t="42510" x="1581150" y="3608388"/>
          <p14:tracePt t="42599" x="1608138" y="3608388"/>
          <p14:tracePt t="42609" x="1625600" y="3608388"/>
          <p14:tracePt t="42619" x="1660525" y="3608388"/>
          <p14:tracePt t="42629" x="1714500" y="3608388"/>
          <p14:tracePt t="42643" x="1803400" y="3608388"/>
          <p14:tracePt t="42660" x="1938338" y="3633788"/>
          <p14:tracePt t="42676" x="2009775" y="3652838"/>
          <p14:tracePt t="42693" x="2197100" y="3724275"/>
          <p14:tracePt t="42711" x="2286000" y="3732213"/>
          <p14:tracePt t="42727" x="2312988" y="3732213"/>
          <p14:tracePt t="42743" x="2339975" y="3724275"/>
          <p14:tracePt t="42760" x="2366963" y="3714750"/>
          <p14:tracePt t="42966" x="2268538" y="3714750"/>
          <p14:tracePt t="42974" x="2098675" y="3751263"/>
          <p14:tracePt t="42985" x="1911350" y="3786188"/>
          <p14:tracePt t="42995" x="1687513" y="3848100"/>
          <p14:tracePt t="43010" x="1428750" y="3919538"/>
          <p14:tracePt t="43026" x="1081088" y="4027488"/>
          <p14:tracePt t="43043" x="938213" y="4062413"/>
          <p14:tracePt t="43060" x="776288" y="4116388"/>
          <p14:tracePt t="43076" x="741363" y="4133850"/>
          <p14:tracePt t="43137" x="750888" y="4133850"/>
          <p14:tracePt t="43148" x="758825" y="4125913"/>
          <p14:tracePt t="43158" x="776288" y="4108450"/>
          <p14:tracePt t="43168" x="803275" y="4089400"/>
          <p14:tracePt t="43179" x="822325" y="4071938"/>
          <p14:tracePt t="43193" x="847725" y="4054475"/>
          <p14:tracePt t="43210" x="893763" y="4010025"/>
          <p14:tracePt t="43229" x="901700" y="3990975"/>
          <p14:tracePt t="43260" x="911225" y="3990975"/>
          <p14:tracePt t="43276" x="911225" y="3983038"/>
          <p14:tracePt t="43293" x="938213" y="3965575"/>
          <p14:tracePt t="43310" x="965200" y="3946525"/>
          <p14:tracePt t="43326" x="990600" y="3938588"/>
          <p14:tracePt t="43343" x="1054100" y="3938588"/>
          <p14:tracePt t="43360" x="1143000" y="3990975"/>
          <p14:tracePt t="43376" x="1160463" y="4010025"/>
          <p14:tracePt t="43393" x="1187450" y="4054475"/>
          <p14:tracePt t="43412" x="1204913" y="4054475"/>
          <p14:tracePt t="43426" x="1214438" y="4054475"/>
          <p14:tracePt t="43443" x="1241425" y="4054475"/>
          <p14:tracePt t="43462" x="1276350" y="4027488"/>
          <p14:tracePt t="43476" x="1295400" y="4017963"/>
          <p14:tracePt t="43493" x="1303338" y="4010025"/>
          <p14:tracePt t="43573" x="1295400" y="4010025"/>
          <p14:tracePt t="43584" x="1295400" y="4027488"/>
          <p14:tracePt t="43595" x="1295400" y="4037013"/>
          <p14:tracePt t="43610" x="1285875" y="4044950"/>
          <p14:tracePt t="43626" x="1285875" y="4054475"/>
          <p14:tracePt t="43919" x="1339850" y="4054475"/>
          <p14:tracePt t="43929" x="1411288" y="4054475"/>
          <p14:tracePt t="43939" x="1473200" y="4054475"/>
          <p14:tracePt t="43949" x="1544638" y="4054475"/>
          <p14:tracePt t="43961" x="1643063" y="4081463"/>
          <p14:tracePt t="43976" x="1714500" y="4108450"/>
          <p14:tracePt t="43993" x="1776413" y="4116388"/>
          <p14:tracePt t="44163" x="1785938" y="4098925"/>
          <p14:tracePt t="44173" x="1785938" y="4089400"/>
          <p14:tracePt t="44183" x="1795463" y="4081463"/>
          <p14:tracePt t="44194" x="1812925" y="4054475"/>
          <p14:tracePt t="44210" x="1812925" y="4044950"/>
          <p14:tracePt t="44227" x="1822450" y="4027488"/>
          <p14:tracePt t="44243" x="1830388" y="4017963"/>
          <p14:tracePt t="44276" x="1812925" y="3956050"/>
          <p14:tracePt t="44294" x="1758950" y="3884613"/>
          <p14:tracePt t="44310" x="1714500" y="3857625"/>
          <p14:tracePt t="44327" x="1660525" y="3830638"/>
          <p14:tracePt t="44345" x="1598613" y="3830638"/>
          <p14:tracePt t="44360" x="1581150" y="3830638"/>
          <p14:tracePt t="44377" x="1562100" y="3830638"/>
          <p14:tracePt t="44393" x="1554163" y="3830638"/>
          <p14:tracePt t="44410" x="1554163" y="3840163"/>
          <p14:tracePt t="44427" x="1544638" y="3857625"/>
          <p14:tracePt t="44460" x="1536700" y="3857625"/>
          <p14:tracePt t="44568" x="1536700" y="3867150"/>
          <p14:tracePt t="44589" x="1544638" y="3884613"/>
          <p14:tracePt t="44599" x="1544638" y="3894138"/>
          <p14:tracePt t="44610" x="1562100" y="3911600"/>
          <p14:tracePt t="44627" x="1571625" y="3938588"/>
          <p14:tracePt t="44643" x="1589088" y="3983038"/>
          <p14:tracePt t="44660" x="1608138" y="4017963"/>
          <p14:tracePt t="44677" x="1616075" y="4037013"/>
          <p14:tracePt t="44693" x="1670050" y="4054475"/>
          <p14:tracePt t="44711" x="1714500" y="4071938"/>
          <p14:tracePt t="44727" x="1731963" y="4089400"/>
          <p14:tracePt t="44743" x="1776413" y="4089400"/>
          <p14:tracePt t="44763" x="1795463" y="4089400"/>
          <p14:tracePt t="44944" x="1803400" y="4089400"/>
          <p14:tracePt t="44965" x="1812925" y="4081463"/>
          <p14:tracePt t="44985" x="1830388" y="4081463"/>
          <p14:tracePt t="45005" x="1847850" y="4071938"/>
          <p14:tracePt t="45025" x="1857375" y="4062413"/>
          <p14:tracePt t="45045" x="1866900" y="4062413"/>
          <p14:tracePt t="45055" x="1866900" y="4044950"/>
          <p14:tracePt t="45065" x="1874838" y="4027488"/>
          <p14:tracePt t="45077" x="1874838" y="4010025"/>
          <p14:tracePt t="45093" x="1884363" y="3990975"/>
          <p14:tracePt t="45110" x="1884363" y="3938588"/>
          <p14:tracePt t="45127" x="1866900" y="3884613"/>
          <p14:tracePt t="45143" x="1847850" y="3875088"/>
          <p14:tracePt t="45160" x="1776413" y="3848100"/>
          <p14:tracePt t="45177" x="1731963" y="3840163"/>
          <p14:tracePt t="45193" x="1714500" y="3840163"/>
          <p14:tracePt t="45210" x="1679575" y="3840163"/>
          <p14:tracePt t="45229" x="1633538" y="3840163"/>
          <p14:tracePt t="45244" x="1616075" y="3840163"/>
          <p14:tracePt t="45261" x="1554163" y="3894138"/>
          <p14:tracePt t="45277" x="1527175" y="3911600"/>
          <p14:tracePt t="45281" x="1509713" y="3919538"/>
          <p14:tracePt t="45294" x="1490663" y="3938588"/>
          <p14:tracePt t="45310" x="1465263" y="3965575"/>
          <p14:tracePt t="45327" x="1465263" y="3990975"/>
          <p14:tracePt t="45344" x="1465263" y="4027488"/>
          <p14:tracePt t="45360" x="1473200" y="4071938"/>
          <p14:tracePt t="45377" x="1490663" y="4116388"/>
          <p14:tracePt t="45394" x="1527175" y="4160838"/>
          <p14:tracePt t="45412" x="1562100" y="4187825"/>
          <p14:tracePt t="45427" x="1581150" y="4187825"/>
          <p14:tracePt t="45444" x="1633538" y="4197350"/>
          <p14:tracePt t="45462" x="1697038" y="4205288"/>
          <p14:tracePt t="45477" x="1731963" y="4205288"/>
          <p14:tracePt t="45494" x="1776413" y="4214813"/>
          <p14:tracePt t="45513" x="1803400" y="4214813"/>
          <p14:tracePt t="45527" x="1812925" y="4214813"/>
          <p14:tracePt t="45544" x="1830388" y="4205288"/>
          <p14:tracePt t="45560" x="1839913" y="4179888"/>
          <p14:tracePt t="45577" x="1857375" y="4108450"/>
          <p14:tracePt t="45594" x="1866900" y="4010025"/>
          <p14:tracePt t="45610" x="1866900" y="3965575"/>
          <p14:tracePt t="45627" x="1866900" y="3911600"/>
          <p14:tracePt t="45644" x="1866900" y="3857625"/>
          <p14:tracePt t="45661" x="1847850" y="3840163"/>
          <p14:tracePt t="45677" x="1795463" y="3822700"/>
          <p14:tracePt t="45696" x="1741488" y="3813175"/>
          <p14:tracePt t="45710" x="1724025" y="3813175"/>
          <p14:tracePt t="45727" x="1697038" y="3813175"/>
          <p14:tracePt t="45744" x="1687513" y="3813175"/>
          <p14:tracePt t="45760" x="1670050" y="3822700"/>
          <p14:tracePt t="45777" x="1652588" y="3848100"/>
          <p14:tracePt t="45794" x="1633538" y="3875088"/>
          <p14:tracePt t="45810" x="1616075" y="3902075"/>
          <p14:tracePt t="45828" x="1616075" y="3929063"/>
          <p14:tracePt t="45844" x="1616075" y="3946525"/>
          <p14:tracePt t="45860" x="1616075" y="3983038"/>
          <p14:tracePt t="45878" x="1616075" y="4037013"/>
          <p14:tracePt t="45894" x="1625600" y="4054475"/>
          <p14:tracePt t="45910" x="1652588" y="4089400"/>
          <p14:tracePt t="45928" x="1687513" y="4125913"/>
          <p14:tracePt t="45944" x="1724025" y="4143375"/>
          <p14:tracePt t="45960" x="1768475" y="4160838"/>
          <p14:tracePt t="45977" x="1795463" y="4160838"/>
          <p14:tracePt t="45994" x="1839913" y="4160838"/>
          <p14:tracePt t="46011" x="1866900" y="4152900"/>
          <p14:tracePt t="46027" x="1874838" y="4133850"/>
          <p14:tracePt t="46044" x="1884363" y="4108450"/>
          <p14:tracePt t="46060" x="1893888" y="4010025"/>
          <p14:tracePt t="46077" x="1893888" y="3946525"/>
          <p14:tracePt t="46094" x="1893888" y="3830638"/>
          <p14:tracePt t="46111" x="1874838" y="3697288"/>
          <p14:tracePt t="46127" x="1857375" y="3670300"/>
          <p14:tracePt t="46144" x="1839913" y="3670300"/>
          <p14:tracePt t="46163" x="1751013" y="3652838"/>
          <p14:tracePt t="46177" x="1714500" y="3652838"/>
          <p14:tracePt t="46194" x="1643063" y="3687763"/>
          <p14:tracePt t="46210" x="1625600" y="3697288"/>
          <p14:tracePt t="46227" x="1589088" y="3786188"/>
          <p14:tracePt t="46244" x="1571625" y="3857625"/>
          <p14:tracePt t="46261" x="1562100" y="3919538"/>
          <p14:tracePt t="46277" x="1562100" y="4027488"/>
          <p14:tracePt t="46294" x="1562100" y="4089400"/>
          <p14:tracePt t="46311" x="1562100" y="4125913"/>
          <p14:tracePt t="46327" x="1581150" y="4170363"/>
          <p14:tracePt t="46345" x="1625600" y="4197350"/>
          <p14:tracePt t="46360" x="1652588" y="4197350"/>
          <p14:tracePt t="46377" x="1724025" y="4214813"/>
          <p14:tracePt t="46395" x="1795463" y="4214813"/>
          <p14:tracePt t="46410" x="1803400" y="4214813"/>
          <p14:tracePt t="46427" x="1812925" y="4214813"/>
          <p14:tracePt t="46518" x="1812925" y="4205288"/>
          <p14:tracePt t="46527" x="1812925" y="4197350"/>
          <p14:tracePt t="46538" x="1812925" y="4170363"/>
          <p14:tracePt t="46691" x="1795463" y="4152900"/>
          <p14:tracePt t="46700" x="1776413" y="4125913"/>
          <p14:tracePt t="46711" x="1758950" y="4116388"/>
          <p14:tracePt t="46728" x="1741488" y="4089400"/>
          <p14:tracePt t="46744" x="1731963" y="4089400"/>
          <p14:tracePt t="46802" x="1731963" y="4081463"/>
          <p14:tracePt t="46812" x="1731963" y="4062413"/>
          <p14:tracePt t="47136" x="1741488" y="4062413"/>
          <p14:tracePt t="47147" x="1758950" y="4071938"/>
          <p14:tracePt t="47157" x="1803400" y="4081463"/>
          <p14:tracePt t="47167" x="1847850" y="4089400"/>
          <p14:tracePt t="47178" x="1901825" y="4089400"/>
          <p14:tracePt t="47194" x="1973263" y="4089400"/>
          <p14:tracePt t="47211" x="2044700" y="4089400"/>
          <p14:tracePt t="47228" x="2116138" y="4089400"/>
          <p14:tracePt t="47245" x="2152650" y="4089400"/>
          <p14:tracePt t="47261" x="2197100" y="4062413"/>
          <p14:tracePt t="47279" x="2224088" y="4054475"/>
          <p14:tracePt t="47294" x="2232025" y="4044950"/>
          <p14:tracePt t="47311" x="2241550" y="4017963"/>
          <p14:tracePt t="47327" x="2251075" y="4000500"/>
          <p14:tracePt t="47344" x="2268538" y="3929063"/>
          <p14:tracePt t="47361" x="2276475" y="3867150"/>
          <p14:tracePt t="47377" x="2276475" y="3840163"/>
          <p14:tracePt t="47394" x="2276475" y="3830638"/>
          <p14:tracePt t="47472" x="2259013" y="3830638"/>
          <p14:tracePt t="47482" x="2241550" y="3830638"/>
          <p14:tracePt t="47503" x="2224088" y="3830638"/>
          <p14:tracePt t="47574" x="2224088" y="3840163"/>
          <p14:tracePt t="47584" x="2224088" y="3875088"/>
          <p14:tracePt t="47595" x="2241550" y="3902075"/>
          <p14:tracePt t="47611" x="2259013" y="3946525"/>
          <p14:tracePt t="47627" x="2276475" y="3973513"/>
          <p14:tracePt t="47645" x="2286000" y="3990975"/>
          <p14:tracePt t="47661" x="2303463" y="4010025"/>
          <p14:tracePt t="47677" x="2322513" y="4037013"/>
          <p14:tracePt t="47695" x="2330450" y="4037013"/>
          <p14:tracePt t="47711" x="2339975" y="4037013"/>
          <p14:tracePt t="47728" x="2357438" y="4037013"/>
          <p14:tracePt t="47746" x="2384425" y="4037013"/>
          <p14:tracePt t="47761" x="2393950" y="4037013"/>
          <p14:tracePt t="47778" x="2419350" y="4037013"/>
          <p14:tracePt t="47794" x="2428875" y="4037013"/>
          <p14:tracePt t="47811" x="2446338" y="4017963"/>
          <p14:tracePt t="47827" x="2446338" y="4010025"/>
          <p14:tracePt t="47844" x="2455863" y="4000500"/>
          <p14:tracePt t="47861" x="2455863" y="3983038"/>
          <p14:tracePt t="47878" x="2465388" y="3956050"/>
          <p14:tracePt t="47894" x="2473325" y="3938588"/>
          <p14:tracePt t="47911" x="2473325" y="3894138"/>
          <p14:tracePt t="47929" x="2473325" y="3840163"/>
          <p14:tracePt t="47944" x="2473325" y="3822700"/>
          <p14:tracePt t="47961" x="2446338" y="3803650"/>
          <p14:tracePt t="47980" x="2419350" y="3803650"/>
          <p14:tracePt t="47994" x="2401888" y="3803650"/>
          <p14:tracePt t="48011" x="2339975" y="3822700"/>
          <p14:tracePt t="48028" x="2322513" y="3840163"/>
          <p14:tracePt t="48044" x="2276475" y="3894138"/>
          <p14:tracePt t="48061" x="2251075" y="3956050"/>
          <p14:tracePt t="48078" x="2251075" y="3983038"/>
          <p14:tracePt t="48094" x="2241550" y="4017963"/>
          <p14:tracePt t="48112" x="2241550" y="4044950"/>
          <p14:tracePt t="48128" x="2241550" y="4054475"/>
          <p14:tracePt t="48144" x="2259013" y="4081463"/>
          <p14:tracePt t="48163" x="2276475" y="4081463"/>
          <p14:tracePt t="48194" x="2286000" y="4081463"/>
          <p14:tracePt t="48212" x="2295525" y="4081463"/>
          <p14:tracePt t="48228" x="2303463" y="4081463"/>
          <p14:tracePt t="48244" x="2312988" y="4089400"/>
          <p14:tracePt t="48518" x="2312988" y="4098925"/>
          <p14:tracePt t="48578" x="2322513" y="4098925"/>
          <p14:tracePt t="48599" x="2339975" y="4098925"/>
          <p14:tracePt t="48609" x="2347913" y="4089400"/>
          <p14:tracePt t="48618" x="2366963" y="4081463"/>
          <p14:tracePt t="48630" x="2384425" y="4062413"/>
          <p14:tracePt t="48644" x="2393950" y="4044950"/>
          <p14:tracePt t="48661" x="2428875" y="4000500"/>
          <p14:tracePt t="48680" x="2438400" y="3983038"/>
          <p14:tracePt t="48694" x="2438400" y="3973513"/>
          <p14:tracePt t="48728" x="2438400" y="3965575"/>
          <p14:tracePt t="48744" x="2428875" y="3938588"/>
          <p14:tracePt t="48761" x="2401888" y="3929063"/>
          <p14:tracePt t="48778" x="2384425" y="3919538"/>
          <p14:tracePt t="48782" x="2366963" y="3919538"/>
          <p14:tracePt t="48794" x="2357438" y="3919538"/>
          <p14:tracePt t="48812" x="2330450" y="3919538"/>
          <p14:tracePt t="48828" x="2312988" y="3919538"/>
          <p14:tracePt t="48844" x="2286000" y="3919538"/>
          <p14:tracePt t="48863" x="2259013" y="3929063"/>
          <p14:tracePt t="48878" x="2251075" y="3946525"/>
          <p14:tracePt t="48895" x="2224088" y="3983038"/>
          <p14:tracePt t="48914" x="2214563" y="4054475"/>
          <p14:tracePt t="48928" x="2214563" y="4081463"/>
          <p14:tracePt t="48944" x="2205038" y="4143375"/>
          <p14:tracePt t="48961" x="2205038" y="4152900"/>
          <p14:tracePt t="48978" x="2224088" y="4197350"/>
          <p14:tracePt t="48995" x="2259013" y="4224338"/>
          <p14:tracePt t="49011" x="2268538" y="4232275"/>
          <p14:tracePt t="49028" x="2303463" y="4232275"/>
          <p14:tracePt t="49046" x="2322513" y="4232275"/>
          <p14:tracePt t="49061" x="2339975" y="4232275"/>
          <p14:tracePt t="49078" x="2357438" y="4205288"/>
          <p14:tracePt t="49097" x="2384425" y="4160838"/>
          <p14:tracePt t="49111" x="2401888" y="4108450"/>
          <p14:tracePt t="49128" x="2411413" y="4000500"/>
          <p14:tracePt t="49145" x="2419350" y="3911600"/>
          <p14:tracePt t="49161" x="2438400" y="3714750"/>
          <p14:tracePt t="49178" x="2446338" y="3562350"/>
          <p14:tracePt t="49195" x="2465388" y="3500438"/>
          <p14:tracePt t="49211" x="2465388" y="3429000"/>
          <p14:tracePt t="49228" x="2465388" y="3375025"/>
          <p14:tracePt t="49245" x="2465388" y="3357563"/>
          <p14:tracePt t="49262" x="2465388" y="3322638"/>
          <p14:tracePt t="49279" x="2455863" y="3286125"/>
          <p14:tracePt t="49295" x="2446338" y="3268663"/>
          <p14:tracePt t="49311" x="2419350" y="3241675"/>
          <p14:tracePt t="49330" x="2401888" y="3224213"/>
          <p14:tracePt t="49381" x="2393950" y="3224213"/>
          <p14:tracePt t="49390" x="2366963" y="3224213"/>
          <p14:tracePt t="49402" x="2357438" y="3224213"/>
          <p14:tracePt t="49412" x="2339975" y="3241675"/>
          <p14:tracePt t="49428" x="2312988" y="3286125"/>
          <p14:tracePt t="49445" x="2268538" y="3367088"/>
          <p14:tracePt t="49462" x="2232025" y="3419475"/>
          <p14:tracePt t="49478" x="2224088" y="3455988"/>
          <p14:tracePt t="49495" x="2214563" y="3500438"/>
          <p14:tracePt t="49512" x="2214563" y="3544888"/>
          <p14:tracePt t="49528" x="2214563" y="3562350"/>
          <p14:tracePt t="49545" x="2214563" y="3625850"/>
          <p14:tracePt t="49563" x="2232025" y="3697288"/>
          <p14:tracePt t="49578" x="2251075" y="3714750"/>
          <p14:tracePt t="49595" x="2251075" y="3741738"/>
          <p14:tracePt t="49611" x="2259013" y="3759200"/>
          <p14:tracePt t="49628" x="2268538" y="3803650"/>
          <p14:tracePt t="49645" x="2276475" y="3840163"/>
          <p14:tracePt t="49661" x="2286000" y="3884613"/>
          <p14:tracePt t="49678" x="2312988" y="3929063"/>
          <p14:tracePt t="49695" x="2339975" y="3965575"/>
          <p14:tracePt t="49712" x="2347913" y="4000500"/>
          <p14:tracePt t="49728" x="2366963" y="4017963"/>
          <p14:tracePt t="49746" x="2393950" y="4044950"/>
          <p14:tracePt t="49761" x="2401888" y="4054475"/>
          <p14:tracePt t="49778" x="2419350" y="4062413"/>
          <p14:tracePt t="49796" x="2438400" y="4062413"/>
          <p14:tracePt t="49811" x="2446338" y="4062413"/>
          <p14:tracePt t="49828" x="2455863" y="4062413"/>
          <p14:tracePt t="49845" x="2473325" y="4062413"/>
          <p14:tracePt t="49861" x="2482850" y="4027488"/>
          <p14:tracePt t="49878" x="2500313" y="3946525"/>
          <p14:tracePt t="49895" x="2509838" y="3911600"/>
          <p14:tracePt t="49912" x="2527300" y="3803650"/>
          <p14:tracePt t="49928" x="2527300" y="3625850"/>
          <p14:tracePt t="49945" x="2517775" y="3571875"/>
          <p14:tracePt t="49961" x="2455863" y="3411538"/>
          <p14:tracePt t="49980" x="2411413" y="3295650"/>
          <p14:tracePt t="49995" x="2411413" y="3286125"/>
          <p14:tracePt t="50011" x="2393950" y="3286125"/>
          <p14:tracePt t="50030" x="2357438" y="3286125"/>
          <p14:tracePt t="50045" x="2322513" y="3286125"/>
          <p14:tracePt t="50062" x="2268538" y="3286125"/>
          <p14:tracePt t="50095" x="2251075" y="3286125"/>
          <p14:tracePt t="50112" x="2241550" y="3286125"/>
          <p14:tracePt t="50142" x="2232025" y="3295650"/>
          <p14:tracePt t="50153" x="2224088" y="3295650"/>
          <p14:tracePt t="50163" x="2224088" y="3303588"/>
          <p14:tracePt t="50178" x="2214563" y="3322638"/>
          <p14:tracePt t="50195" x="2205038" y="3384550"/>
          <p14:tracePt t="50213" x="2205038" y="3490913"/>
          <p14:tracePt t="50228" x="2205038" y="3536950"/>
          <p14:tracePt t="50245" x="2224088" y="3633788"/>
          <p14:tracePt t="50263" x="2232025" y="3705225"/>
          <p14:tracePt t="50278" x="2241550" y="3732213"/>
          <p14:tracePt t="50295" x="2241550" y="3786188"/>
          <p14:tracePt t="50311" x="2251075" y="3830638"/>
          <p14:tracePt t="50328" x="2251075" y="3894138"/>
          <p14:tracePt t="50345" x="2251075" y="3938588"/>
          <p14:tracePt t="50396" x="2259013" y="3938588"/>
          <p14:tracePt t="50406" x="2276475" y="3946525"/>
          <p14:tracePt t="50427" x="2295525" y="3956050"/>
          <p14:tracePt t="50437" x="2303463" y="3965575"/>
          <p14:tracePt t="50447" x="2322513" y="3973513"/>
          <p14:tracePt t="50462" x="2339975" y="3973513"/>
          <p14:tracePt t="50478" x="2347913" y="3973513"/>
          <p14:tracePt t="50496" x="2374900" y="3973513"/>
          <p14:tracePt t="50512" x="2384425" y="3973513"/>
          <p14:tracePt t="50528" x="2401888" y="3946525"/>
          <p14:tracePt t="50545" x="2419350" y="3938588"/>
          <p14:tracePt t="50562" x="2428875" y="3911600"/>
          <p14:tracePt t="50862" x="2374900" y="3911600"/>
          <p14:tracePt t="50873" x="2268538" y="3919538"/>
          <p14:tracePt t="50883" x="2160588" y="3919538"/>
          <p14:tracePt t="50895" x="2062163" y="3894138"/>
          <p14:tracePt t="50914" x="1625600" y="3776663"/>
          <p14:tracePt t="50928" x="1465263" y="3741738"/>
          <p14:tracePt t="50945" x="1152525" y="3705225"/>
          <p14:tracePt t="50962" x="1044575" y="3705225"/>
          <p14:tracePt t="50979" x="973138" y="3705225"/>
          <p14:tracePt t="51025" x="1000125" y="3687763"/>
          <p14:tracePt t="51035" x="1081088" y="3670300"/>
          <p14:tracePt t="51046" x="1160463" y="3643313"/>
          <p14:tracePt t="51062" x="1258888" y="3633788"/>
          <p14:tracePt t="51079" x="1455738" y="3625850"/>
          <p14:tracePt t="51096" x="1687513" y="3687763"/>
          <p14:tracePt t="51112" x="1822450" y="3741738"/>
          <p14:tracePt t="51129" x="2098675" y="3946525"/>
          <p14:tracePt t="51146" x="2374900" y="4116388"/>
          <p14:tracePt t="51162" x="2411413" y="4116388"/>
          <p14:tracePt t="51178" x="2465388" y="4108450"/>
          <p14:tracePt t="51195" x="2482850" y="4089400"/>
          <p14:tracePt t="51212" x="2554288" y="4000500"/>
          <p14:tracePt t="51228" x="2625725" y="3938588"/>
          <p14:tracePt t="51245" x="2670175" y="3929063"/>
          <p14:tracePt t="51262" x="2705100" y="3894138"/>
          <p14:tracePt t="51279" x="2751138" y="3894138"/>
          <p14:tracePt t="51295" x="2759075" y="3884613"/>
          <p14:tracePt t="51312" x="2768600" y="3884613"/>
          <p14:tracePt t="51360" x="2768600" y="3875088"/>
          <p14:tracePt t="51381" x="2759075" y="3830638"/>
          <p14:tracePt t="51390" x="2741613" y="3776663"/>
          <p14:tracePt t="51400" x="2724150" y="3759200"/>
          <p14:tracePt t="51412" x="2670175" y="3660775"/>
          <p14:tracePt t="51429" x="2652713" y="3660775"/>
          <p14:tracePt t="51445" x="2581275" y="3608388"/>
          <p14:tracePt t="51462" x="2571750" y="3589338"/>
          <p14:tracePt t="51479" x="2554288" y="3581400"/>
          <p14:tracePt t="51512" x="2527300" y="3581400"/>
          <p14:tracePt t="51529" x="2509838" y="3581400"/>
          <p14:tracePt t="51546" x="2482850" y="3589338"/>
          <p14:tracePt t="51563" x="2455863" y="3598863"/>
          <p14:tracePt t="51595" x="2455863" y="3608388"/>
          <p14:tracePt t="51613" x="2438400" y="3625850"/>
          <p14:tracePt t="51629" x="2438400" y="3633788"/>
          <p14:tracePt t="51645" x="2419350" y="3643313"/>
          <p14:tracePt t="51662" x="2411413" y="3643313"/>
          <p14:tracePt t="51678" x="2411413" y="3652838"/>
          <p14:tracePt t="51705" x="2411413" y="3660775"/>
          <p14:tracePt t="51715" x="2411413" y="3670300"/>
          <p14:tracePt t="51729" x="2401888" y="3697288"/>
          <p14:tracePt t="51746" x="2401888" y="3776663"/>
          <p14:tracePt t="51762" x="2401888" y="3830638"/>
          <p14:tracePt t="51779" x="2401888" y="3875088"/>
          <p14:tracePt t="51817" x="2428875" y="3894138"/>
          <p14:tracePt t="51827" x="2455863" y="3902075"/>
          <p14:tracePt t="51838" x="2482850" y="3911600"/>
          <p14:tracePt t="51848" x="2509838" y="3919538"/>
          <p14:tracePt t="51862" x="2527300" y="3929063"/>
          <p14:tracePt t="51879" x="2554288" y="3929063"/>
          <p14:tracePt t="51912" x="2562225" y="3929063"/>
          <p14:tracePt t="51929" x="2589213" y="3867150"/>
          <p14:tracePt t="51945" x="2625725" y="3776663"/>
          <p14:tracePt t="51962" x="2660650" y="3598863"/>
          <p14:tracePt t="51979" x="2633663" y="3367088"/>
          <p14:tracePt t="51995" x="2598738" y="3295650"/>
          <p14:tracePt t="52012" x="2517775" y="3170238"/>
          <p14:tracePt t="52031" x="2401888" y="3116263"/>
          <p14:tracePt t="52045" x="2347913" y="3116263"/>
          <p14:tracePt t="52062" x="2241550" y="3108325"/>
          <p14:tracePt t="52081" x="2152650" y="3125788"/>
          <p14:tracePt t="52095" x="2108200" y="3160713"/>
          <p14:tracePt t="52112" x="2071688" y="3205163"/>
          <p14:tracePt t="52129" x="2044700" y="3259138"/>
          <p14:tracePt t="52146" x="2017713" y="3340100"/>
          <p14:tracePt t="52162" x="2000250" y="3455988"/>
          <p14:tracePt t="52179" x="2000250" y="3544888"/>
          <p14:tracePt t="52195" x="2017713" y="3759200"/>
          <p14:tracePt t="52213" x="2081213" y="3956050"/>
          <p14:tracePt t="52229" x="2116138" y="4027488"/>
          <p14:tracePt t="52245" x="2179638" y="4143375"/>
          <p14:tracePt t="52265" x="2251075" y="4251325"/>
          <p14:tracePt t="52279" x="2295525" y="4295775"/>
          <p14:tracePt t="52295" x="2411413" y="4357688"/>
          <p14:tracePt t="52315" x="2473325" y="4367213"/>
          <p14:tracePt t="52329" x="2509838" y="4367213"/>
          <p14:tracePt t="52346" x="2562225" y="4340225"/>
          <p14:tracePt t="52362" x="2571750" y="4303713"/>
          <p14:tracePt t="52379" x="2598738" y="4179888"/>
          <p14:tracePt t="52395" x="2598738" y="4027488"/>
          <p14:tracePt t="52412" x="2598738" y="3919538"/>
          <p14:tracePt t="52429" x="2598738" y="3741738"/>
          <p14:tracePt t="52446" x="2598738" y="3598863"/>
          <p14:tracePt t="52462" x="2581275" y="3517900"/>
          <p14:tracePt t="52479" x="2527300" y="3402013"/>
          <p14:tracePt t="52498" x="2482850" y="3348038"/>
          <p14:tracePt t="52512" x="2465388" y="3348038"/>
          <p14:tracePt t="52529" x="2419350" y="3348038"/>
          <p14:tracePt t="52547" x="2357438" y="3367088"/>
          <p14:tracePt t="52562" x="2312988" y="3402013"/>
          <p14:tracePt t="52579" x="2251075" y="3482975"/>
          <p14:tracePt t="52596" x="2241550" y="3509963"/>
          <p14:tracePt t="52612" x="2214563" y="3643313"/>
          <p14:tracePt t="52629" x="2214563" y="3830638"/>
          <p14:tracePt t="52645" x="2232025" y="3929063"/>
          <p14:tracePt t="52662" x="2295525" y="4027488"/>
          <p14:tracePt t="52680" x="2374900" y="4160838"/>
          <p14:tracePt t="52696" x="2428875" y="4232275"/>
          <p14:tracePt t="52713" x="2473325" y="4276725"/>
          <p14:tracePt t="52731" x="2490788" y="4276725"/>
          <p14:tracePt t="52746" x="2517775" y="4259263"/>
          <p14:tracePt t="52762" x="2544763" y="4197350"/>
          <p14:tracePt t="52781" x="2589213" y="4010025"/>
          <p14:tracePt t="66432" x="3187700" y="3813175"/>
          <p14:tracePt t="66442" x="3473450" y="3759200"/>
          <p14:tracePt t="66452" x="3830638" y="3687763"/>
          <p14:tracePt t="66466" x="4125913" y="3660775"/>
          <p14:tracePt t="66482" x="4759325" y="3643313"/>
          <p14:tracePt t="66499" x="5018088" y="3616325"/>
          <p14:tracePt t="66516" x="5616575" y="3562350"/>
          <p14:tracePt t="66533" x="6000750" y="3455988"/>
          <p14:tracePt t="66549" x="6188075" y="3286125"/>
          <p14:tracePt t="66566" x="6323013" y="3152775"/>
          <p14:tracePt t="67245" x="6330950" y="3251200"/>
          <p14:tracePt t="67254" x="6348413" y="3394075"/>
          <p14:tracePt t="67266" x="6384925" y="3562350"/>
          <p14:tracePt t="67285" x="6438900" y="4062413"/>
          <p14:tracePt t="67299" x="6465888" y="4187825"/>
          <p14:tracePt t="67316" x="6518275" y="4411663"/>
          <p14:tracePt t="67333" x="6527800" y="4510088"/>
          <p14:tracePt t="67349" x="6545263" y="4562475"/>
          <p14:tracePt t="67366" x="6562725" y="4581525"/>
          <p14:tracePt t="67711" x="6545263" y="4581525"/>
          <p14:tracePt t="67721" x="6465888" y="4572000"/>
          <p14:tracePt t="67733" x="6259513" y="4473575"/>
          <p14:tracePt t="67750" x="5929313" y="4286250"/>
          <p14:tracePt t="67766" x="5153025" y="3894138"/>
          <p14:tracePt t="67783" x="4598988" y="3402013"/>
          <p14:tracePt t="67800" x="4491038" y="3313113"/>
          <p14:tracePt t="67816" x="4419600" y="3197225"/>
          <p14:tracePt t="67833" x="4394200" y="3108325"/>
          <p14:tracePt t="67850" x="4394200" y="3036888"/>
          <p14:tracePt t="67866" x="4394200" y="3027363"/>
          <p14:tracePt t="68128" x="4402138" y="3027363"/>
          <p14:tracePt t="68138" x="4429125" y="3027363"/>
          <p14:tracePt t="68149" x="4491038" y="3054350"/>
          <p14:tracePt t="68168" x="4687888" y="3187700"/>
          <p14:tracePt t="68183" x="4786313" y="3241675"/>
          <p14:tracePt t="68200" x="4973638" y="3348038"/>
          <p14:tracePt t="68217" x="5018088" y="3394075"/>
          <p14:tracePt t="68233" x="5072063" y="3544888"/>
          <p14:tracePt t="68250" x="5081588" y="3670300"/>
          <p14:tracePt t="68463" x="5081588" y="3697288"/>
          <p14:tracePt t="68472" x="5054600" y="3732213"/>
          <p14:tracePt t="68484" x="5018088" y="3795713"/>
          <p14:tracePt t="68500" x="4983163" y="3857625"/>
          <p14:tracePt t="68517" x="4884738" y="4037013"/>
          <p14:tracePt t="68533" x="4848225" y="4187825"/>
          <p14:tracePt t="68550" x="4830763" y="4214813"/>
          <p14:tracePt t="68566" x="4822825" y="4259263"/>
          <p14:tracePt t="68583" x="4822825" y="4268788"/>
          <p14:tracePt t="68616" x="4822825" y="4276725"/>
          <p14:tracePt t="68818" x="4848225" y="4268788"/>
          <p14:tracePt t="68827" x="4902200" y="4241800"/>
          <p14:tracePt t="68838" x="4973638" y="4187825"/>
          <p14:tracePt t="68850" x="5045075" y="4160838"/>
          <p14:tracePt t="68868" x="5170488" y="4098925"/>
          <p14:tracePt t="68883" x="5224463" y="4081463"/>
          <p14:tracePt t="68900" x="5268913" y="4062413"/>
          <p14:tracePt t="68916" x="5276850" y="4062413"/>
          <p14:tracePt t="68933" x="5276850" y="4054475"/>
          <p14:tracePt t="68959" x="5251450" y="4054475"/>
          <p14:tracePt t="68970" x="5197475" y="4054475"/>
          <p14:tracePt t="68983" x="5153025" y="4054475"/>
          <p14:tracePt t="69000" x="5054600" y="4062413"/>
          <p14:tracePt t="69017" x="5000625" y="4081463"/>
          <p14:tracePt t="69033" x="4938713" y="4108450"/>
          <p14:tracePt t="69051" x="4884738" y="4125913"/>
          <p14:tracePt t="69066" x="4857750" y="4133850"/>
          <p14:tracePt t="69084" x="4813300" y="4133850"/>
          <p14:tracePt t="69100" x="4786313" y="4133850"/>
          <p14:tracePt t="69437" x="4803775" y="4133850"/>
          <p14:tracePt t="69447" x="4840288" y="4133850"/>
          <p14:tracePt t="69457" x="4867275" y="4133850"/>
          <p14:tracePt t="69469" x="4894263" y="4116388"/>
          <p14:tracePt t="69483" x="4938713" y="4108450"/>
          <p14:tracePt t="69500" x="4991100" y="4027488"/>
          <p14:tracePt t="69518" x="5045075" y="3956050"/>
          <p14:tracePt t="69533" x="5054600" y="3938588"/>
          <p14:tracePt t="69550" x="5054600" y="3929063"/>
          <p14:tracePt t="69589" x="5018088" y="3929063"/>
          <p14:tracePt t="69600" x="4983163" y="3929063"/>
          <p14:tracePt t="69617" x="4938713" y="3929063"/>
          <p14:tracePt t="69633" x="4867275" y="3946525"/>
          <p14:tracePt t="69650" x="4813300" y="3973513"/>
          <p14:tracePt t="69667" x="4786313" y="3983038"/>
          <p14:tracePt t="69683" x="4751388" y="3990975"/>
          <p14:tracePt t="69701" x="4741863" y="3990975"/>
          <p14:tracePt t="69717" x="4732338" y="3990975"/>
          <p14:tracePt t="69986" x="4751388" y="3990975"/>
          <p14:tracePt t="69995" x="4795838" y="3956050"/>
          <p14:tracePt t="70005" x="4857750" y="3919538"/>
          <p14:tracePt t="70017" x="4956175" y="3875088"/>
          <p14:tracePt t="70036" x="5180013" y="3714750"/>
          <p14:tracePt t="70050" x="5276850" y="3652838"/>
          <p14:tracePt t="70067" x="5411788" y="3527425"/>
          <p14:tracePt t="70083" x="5429250" y="3509963"/>
          <p14:tracePt t="70100" x="5438775" y="3500438"/>
          <p14:tracePt t="70128" x="5375275" y="3500438"/>
          <p14:tracePt t="70138" x="5313363" y="3509963"/>
          <p14:tracePt t="70150" x="5251450" y="3527425"/>
          <p14:tracePt t="70168" x="5054600" y="3581400"/>
          <p14:tracePt t="70183" x="4946650" y="3625850"/>
          <p14:tracePt t="70200" x="4776788" y="3705225"/>
          <p14:tracePt t="70219" x="4679950" y="3759200"/>
          <p14:tracePt t="70233" x="4652963" y="3786188"/>
          <p14:tracePt t="70250" x="4608513" y="3848100"/>
          <p14:tracePt t="70267" x="4608513" y="3867150"/>
          <p14:tracePt t="70283" x="4598988" y="3911600"/>
          <p14:tracePt t="70300" x="4598988" y="3929063"/>
          <p14:tracePt t="70543" x="4625975" y="3929063"/>
          <p14:tracePt t="70553" x="4670425" y="3911600"/>
          <p14:tracePt t="70563" x="4751388" y="3894138"/>
          <p14:tracePt t="70574" x="4822825" y="3867150"/>
          <p14:tracePt t="70585" x="4894263" y="3813175"/>
          <p14:tracePt t="70600" x="4938713" y="3741738"/>
          <p14:tracePt t="70617" x="5010150" y="3581400"/>
          <p14:tracePt t="70636" x="5054600" y="3419475"/>
          <p14:tracePt t="70650" x="5054600" y="3384550"/>
          <p14:tracePt t="70667" x="5045075" y="3313113"/>
          <p14:tracePt t="70686" x="4991100" y="3286125"/>
          <p14:tracePt t="70700" x="4938713" y="3276600"/>
          <p14:tracePt t="70717" x="4822825" y="3276600"/>
          <p14:tracePt t="70736" x="4741863" y="3286125"/>
          <p14:tracePt t="70750" x="4643438" y="3367088"/>
          <p14:tracePt t="70767" x="4581525" y="3429000"/>
          <p14:tracePt t="70784" x="4572000" y="3455988"/>
          <p14:tracePt t="70788" x="4562475" y="3482975"/>
          <p14:tracePt t="70800" x="4554538" y="3509963"/>
          <p14:tracePt t="70817" x="4554538" y="3544888"/>
          <p14:tracePt t="70834" x="4554538" y="3562350"/>
          <p14:tracePt t="70850" x="4562475" y="3625850"/>
          <p14:tracePt t="70869" x="4598988" y="3660775"/>
          <p14:tracePt t="70884" x="4625975" y="3679825"/>
          <p14:tracePt t="70900" x="4687888" y="3697288"/>
          <p14:tracePt t="70917" x="4732338" y="3697288"/>
          <p14:tracePt t="71163" x="4776788" y="3714750"/>
          <p14:tracePt t="71173" x="4822825" y="3714750"/>
          <p14:tracePt t="71184" x="4902200" y="3741738"/>
          <p14:tracePt t="71200" x="4983163" y="3759200"/>
          <p14:tracePt t="71217" x="5170488" y="3795713"/>
          <p14:tracePt t="71234" x="5241925" y="3795713"/>
          <p14:tracePt t="71250" x="5268913" y="3795713"/>
          <p14:tracePt t="71267" x="5286375" y="3714750"/>
          <p14:tracePt t="71284" x="5268913" y="3616325"/>
          <p14:tracePt t="71300" x="5232400" y="3562350"/>
          <p14:tracePt t="71317" x="5143500" y="3517900"/>
          <p14:tracePt t="71336" x="5045075" y="3500438"/>
          <p14:tracePt t="71350" x="4983163" y="3482975"/>
          <p14:tracePt t="71367" x="4867275" y="3517900"/>
          <p14:tracePt t="71386" x="4803775" y="3562350"/>
          <p14:tracePt t="71401" x="4768850" y="3616325"/>
          <p14:tracePt t="71418" x="4724400" y="3670300"/>
          <p14:tracePt t="71435" x="4724400" y="3697288"/>
          <p14:tracePt t="71451" x="4732338" y="3759200"/>
          <p14:tracePt t="71468" x="4803775" y="3875088"/>
          <p14:tracePt t="71711" x="4822825" y="3875088"/>
          <p14:tracePt t="71721" x="4848225" y="3867150"/>
          <p14:tracePt t="71734" x="4875213" y="3848100"/>
          <p14:tracePt t="71752" x="4956175" y="3803650"/>
          <p14:tracePt t="71768" x="5000625" y="3751263"/>
          <p14:tracePt t="71784" x="5045075" y="3670300"/>
          <p14:tracePt t="71802" x="5081588" y="3571875"/>
          <p14:tracePt t="71817" x="5089525" y="3544888"/>
          <p14:tracePt t="71834" x="5089525" y="3527425"/>
          <p14:tracePt t="71867" x="5062538" y="3527425"/>
          <p14:tracePt t="71884" x="5000625" y="3527425"/>
          <p14:tracePt t="71901" x="4965700" y="3517900"/>
          <p14:tracePt t="71917" x="4884738" y="3544888"/>
          <p14:tracePt t="71934" x="4840288" y="3562350"/>
          <p14:tracePt t="71951" x="4830763" y="3571875"/>
          <p14:tracePt t="71967" x="4822825" y="3589338"/>
          <p14:tracePt t="71985" x="4822825" y="3625850"/>
          <p14:tracePt t="72001" x="4822825" y="3643313"/>
          <p14:tracePt t="72017" x="4875213" y="3697288"/>
          <p14:tracePt t="72036" x="4956175" y="3768725"/>
          <p14:tracePt t="72051" x="4983163" y="3795713"/>
          <p14:tracePt t="72067" x="5037138" y="3830638"/>
          <p14:tracePt t="72084" x="5045075" y="3830638"/>
          <p14:tracePt t="72100" x="5099050" y="3803650"/>
          <p14:tracePt t="72117" x="5143500" y="3732213"/>
          <p14:tracePt t="72134" x="5170488" y="3670300"/>
          <p14:tracePt t="72151" x="5197475" y="3527425"/>
          <p14:tracePt t="72168" x="5197475" y="3375025"/>
          <p14:tracePt t="72184" x="5187950" y="3322638"/>
          <p14:tracePt t="72201" x="5143500" y="3251200"/>
          <p14:tracePt t="72219" x="5072063" y="3232150"/>
          <p14:tracePt t="72234" x="5045075" y="3232150"/>
          <p14:tracePt t="72251" x="4983163" y="3276600"/>
          <p14:tracePt t="72269" x="4911725" y="3348038"/>
          <p14:tracePt t="72284" x="4884738" y="3394075"/>
          <p14:tracePt t="72301" x="4848225" y="3562350"/>
          <p14:tracePt t="72317" x="4848225" y="3625850"/>
          <p14:tracePt t="72334" x="4857750" y="3724275"/>
          <p14:tracePt t="72351" x="4902200" y="3795713"/>
          <p14:tracePt t="72367" x="4938713" y="3822700"/>
          <p14:tracePt t="72384" x="4983163" y="3848100"/>
          <p14:tracePt t="72401" x="5000625" y="3857625"/>
          <p14:tracePt t="73855" x="5018088" y="3803650"/>
          <p14:tracePt t="73863" x="5045075" y="3751263"/>
          <p14:tracePt t="73873" x="5072063" y="3652838"/>
          <p14:tracePt t="73884" x="5108575" y="3544888"/>
          <p14:tracePt t="73901" x="5108575" y="3482975"/>
          <p14:tracePt t="73918" x="5099050" y="3375025"/>
          <p14:tracePt t="73935" x="5062538" y="3340100"/>
          <p14:tracePt t="73952" x="5045075" y="3340100"/>
          <p14:tracePt t="73968" x="5018088" y="3340100"/>
          <p14:tracePt t="73985" x="4983163" y="3348038"/>
          <p14:tracePt t="74001" x="4973638" y="3357563"/>
          <p14:tracePt t="74018" x="4929188" y="3411538"/>
          <p14:tracePt t="74472" x="4929188" y="3419475"/>
          <p14:tracePt t="74482" x="4938713" y="3438525"/>
          <p14:tracePt t="74493" x="4946650" y="3465513"/>
          <p14:tracePt t="74504" x="4973638" y="3482975"/>
          <p14:tracePt t="74518" x="5010150" y="3536950"/>
          <p14:tracePt t="74535" x="5099050" y="3625850"/>
          <p14:tracePt t="74551" x="5126038" y="3633788"/>
          <p14:tracePt t="74568" x="5180013" y="3633788"/>
          <p14:tracePt t="77650" x="5187950" y="3616325"/>
          <p14:tracePt t="77660" x="5205413" y="3589338"/>
          <p14:tracePt t="77671" x="5205413" y="3562350"/>
          <p14:tracePt t="77685" x="5205413" y="3554413"/>
          <p14:tracePt t="77702" x="5205413" y="3527425"/>
          <p14:tracePt t="77720" x="5170488" y="3500438"/>
          <p14:tracePt t="77735" x="5062538" y="3429000"/>
          <p14:tracePt t="77752" x="4991100" y="3367088"/>
          <p14:tracePt t="77769" x="4983163" y="3357563"/>
          <p14:tracePt t="77786" x="4983163" y="3313113"/>
          <p14:tracePt t="78046" x="5000625" y="3276600"/>
          <p14:tracePt t="78056" x="5054600" y="3179763"/>
          <p14:tracePt t="78065" x="5099050" y="3036888"/>
          <p14:tracePt t="78076" x="5160963" y="2840038"/>
          <p14:tracePt t="78088" x="5197475" y="2652713"/>
          <p14:tracePt t="78102" x="5214938" y="2303463"/>
          <p14:tracePt t="78119" x="5214938" y="2125663"/>
          <p14:tracePt t="78138" x="5214938" y="2089150"/>
          <p14:tracePt t="78178" x="5205413" y="2089150"/>
          <p14:tracePt t="78279" x="5197475" y="2089150"/>
          <p14:tracePt t="78300" x="5187950" y="2089150"/>
          <p14:tracePt t="78330" x="5180013" y="2098675"/>
          <p14:tracePt t="78350" x="5170488" y="2116138"/>
          <p14:tracePt t="78360" x="5160963" y="2116138"/>
          <p14:tracePt t="78372" x="5160963" y="2133600"/>
          <p14:tracePt t="78386" x="5153025" y="2152650"/>
          <p14:tracePt t="78403" x="5133975" y="2232025"/>
          <p14:tracePt t="78421" x="5108575" y="2312988"/>
          <p14:tracePt t="78437" x="5089525" y="2374900"/>
          <p14:tracePt t="78452" x="5027613" y="2608263"/>
          <p14:tracePt t="78469" x="4991100" y="2795588"/>
          <p14:tracePt t="78486" x="4938713" y="2955925"/>
          <p14:tracePt t="78503" x="4911725" y="3152775"/>
          <p14:tracePt t="78519" x="4902200" y="3276600"/>
          <p14:tracePt t="78536" x="4902200" y="3394075"/>
          <p14:tracePt t="78553" x="4902200" y="3527425"/>
          <p14:tracePt t="78570" x="4902200" y="3598863"/>
          <p14:tracePt t="78586" x="4902200" y="3741738"/>
          <p14:tracePt t="78604" x="4919663" y="3857625"/>
          <p14:tracePt t="78619" x="4938713" y="3884613"/>
          <p14:tracePt t="78636" x="4938713" y="3938588"/>
          <p14:tracePt t="78858" x="4938713" y="3946525"/>
          <p14:tracePt t="78868" x="4938713" y="3973513"/>
          <p14:tracePt t="78878" x="4938713" y="3990975"/>
          <p14:tracePt t="78889" x="4938713" y="4017963"/>
          <p14:tracePt t="78902" x="4938713" y="4062413"/>
          <p14:tracePt t="78919" x="4938713" y="4160838"/>
          <p14:tracePt t="78936" x="4938713" y="4179888"/>
          <p14:tracePt t="78952" x="4965700" y="4224338"/>
          <p14:tracePt t="78990" x="4973638" y="4224338"/>
          <p14:tracePt t="79002" x="5000625" y="4224338"/>
          <p14:tracePt t="79020" x="5037138" y="4205288"/>
          <p14:tracePt t="79036" x="5062538" y="4187825"/>
          <p14:tracePt t="79053" x="5153025" y="4108450"/>
          <p14:tracePt t="79069" x="5170488" y="4108450"/>
          <p14:tracePt t="79264" x="5214938" y="4089400"/>
          <p14:tracePt t="79274" x="5295900" y="4071938"/>
          <p14:tracePt t="79286" x="5411788" y="4054475"/>
          <p14:tracePt t="79305" x="5715000" y="3929063"/>
          <p14:tracePt t="79319" x="5822950" y="3884613"/>
          <p14:tracePt t="79336" x="6045200" y="3786188"/>
          <p14:tracePt t="79353" x="6116638" y="3751263"/>
          <p14:tracePt t="79369" x="6188075" y="3705225"/>
          <p14:tracePt t="79386" x="6224588" y="3687763"/>
          <p14:tracePt t="79402" x="6224588" y="3679825"/>
          <p14:tracePt t="79447" x="6224588" y="3633788"/>
          <p14:tracePt t="79457" x="6224588" y="3616325"/>
          <p14:tracePt t="79469" x="6224588" y="3598863"/>
          <p14:tracePt t="79488" x="6224588" y="3517900"/>
          <p14:tracePt t="79503" x="6205538" y="3490913"/>
          <p14:tracePt t="79519" x="6161088" y="3429000"/>
          <p14:tracePt t="79538" x="6099175" y="3402013"/>
          <p14:tracePt t="79553" x="6072188" y="3402013"/>
          <p14:tracePt t="79569" x="6027738" y="3394075"/>
          <p14:tracePt t="79586" x="6010275" y="3394075"/>
          <p14:tracePt t="79603" x="5991225" y="3394075"/>
          <p14:tracePt t="79670" x="6000750" y="3394075"/>
          <p14:tracePt t="79741" x="6010275" y="3394075"/>
          <p14:tracePt t="79772" x="6018213" y="3384550"/>
          <p14:tracePt t="79781" x="6018213" y="3375025"/>
          <p14:tracePt t="79791" x="6018213" y="3357563"/>
          <p14:tracePt t="79812" x="6018213" y="3348038"/>
          <p14:tracePt t="79822" x="6018213" y="3340100"/>
          <p14:tracePt t="79836" x="6018213" y="3330575"/>
          <p14:tracePt t="79853" x="5983288" y="3295650"/>
          <p14:tracePt t="79870" x="5965825" y="3276600"/>
          <p14:tracePt t="79886" x="5946775" y="3259138"/>
          <p14:tracePt t="79934" x="5946775" y="3251200"/>
          <p14:tracePt t="79944" x="5965825" y="3251200"/>
          <p14:tracePt t="79955" x="5991225" y="3251200"/>
          <p14:tracePt t="79969" x="6018213" y="3251200"/>
          <p14:tracePt t="79987" x="6062663" y="3286125"/>
          <p14:tracePt t="80005" x="6072188" y="3330575"/>
          <p14:tracePt t="80020" x="6072188" y="3348038"/>
          <p14:tracePt t="80036" x="6072188" y="3384550"/>
          <p14:tracePt t="80053" x="6072188" y="3419475"/>
          <p14:tracePt t="80069" x="6027738" y="3455988"/>
          <p14:tracePt t="80086" x="5983288" y="3482975"/>
          <p14:tracePt t="80103" x="5965825" y="3482975"/>
          <p14:tracePt t="80119" x="5946775" y="3490913"/>
          <p14:tracePt t="80137" x="5938838" y="3490913"/>
          <p14:tracePt t="80208" x="5956300" y="3509963"/>
          <p14:tracePt t="80218" x="5965825" y="3509963"/>
          <p14:tracePt t="80228" x="5983288" y="3527425"/>
          <p14:tracePt t="80239" x="6000750" y="3527425"/>
          <p14:tracePt t="80253" x="6018213" y="3527425"/>
          <p14:tracePt t="80269" x="6045200" y="3527425"/>
          <p14:tracePt t="80286" x="6054725" y="3527425"/>
          <p14:tracePt t="80290" x="6062663" y="3509963"/>
          <p14:tracePt t="80303" x="6072188" y="3500438"/>
          <p14:tracePt t="80320" x="6108700" y="3465513"/>
          <p14:tracePt t="80336" x="6116638" y="3446463"/>
          <p14:tracePt t="80353" x="6134100" y="3411538"/>
          <p14:tracePt t="80371" x="6134100" y="3394075"/>
          <p14:tracePt t="80386" x="6134100" y="3375025"/>
          <p14:tracePt t="80403" x="6116638" y="3322638"/>
          <p14:tracePt t="80422" x="6054725" y="3276600"/>
          <p14:tracePt t="80436" x="6000750" y="3241675"/>
          <p14:tracePt t="80453" x="5867400" y="3205163"/>
          <p14:tracePt t="80469" x="5803900" y="3197225"/>
          <p14:tracePt t="80486" x="5724525" y="3187700"/>
          <p14:tracePt t="80503" x="5715000" y="3187700"/>
          <p14:tracePt t="80537" x="5715000" y="3197225"/>
          <p14:tracePt t="80735" x="5732463" y="3197225"/>
          <p14:tracePt t="80745" x="5759450" y="3197225"/>
          <p14:tracePt t="80756" x="5786438" y="3197225"/>
          <p14:tracePt t="80770" x="5822950" y="3197225"/>
          <p14:tracePt t="80787" x="5894388" y="3224213"/>
          <p14:tracePt t="80803" x="5929313" y="3241675"/>
          <p14:tracePt t="80820" x="6045200" y="3322638"/>
          <p14:tracePt t="80838" x="6143625" y="3429000"/>
          <p14:tracePt t="80853" x="6153150" y="3446463"/>
          <p14:tracePt t="80889" x="6153150" y="3455988"/>
          <p14:tracePt t="80903" x="6126163" y="3509963"/>
          <p14:tracePt t="80920" x="6089650" y="3544888"/>
          <p14:tracePt t="80936" x="6037263" y="3562350"/>
          <p14:tracePt t="80953" x="5965825" y="3598863"/>
          <p14:tracePt t="80970" x="5902325" y="3616325"/>
          <p14:tracePt t="80986" x="5875338" y="3625850"/>
          <p14:tracePt t="81003" x="5830888" y="3633788"/>
          <p14:tracePt t="81020" x="5822950" y="3633788"/>
          <p14:tracePt t="81081" x="5848350" y="3633788"/>
          <p14:tracePt t="81091" x="5857875" y="3633788"/>
          <p14:tracePt t="81103" x="5875338" y="3633788"/>
          <p14:tracePt t="81122" x="5911850" y="3633788"/>
          <p14:tracePt t="81137" x="5938838" y="3633788"/>
          <p14:tracePt t="81153" x="6000750" y="3625850"/>
          <p14:tracePt t="81170" x="6045200" y="3608388"/>
          <p14:tracePt t="81186" x="6108700" y="3589338"/>
          <p14:tracePt t="81203" x="6134100" y="3562350"/>
          <p14:tracePt t="81220" x="6153150" y="3544888"/>
          <p14:tracePt t="81236" x="6153150" y="3509963"/>
          <p14:tracePt t="81253" x="6153150" y="3446463"/>
          <p14:tracePt t="81270" x="6116638" y="3411538"/>
          <p14:tracePt t="81286" x="5991225" y="3384550"/>
          <p14:tracePt t="81304" x="5946775" y="3384550"/>
          <p14:tracePt t="81558" x="5983288" y="3384550"/>
          <p14:tracePt t="81568" x="6037263" y="3384550"/>
          <p14:tracePt t="81579" x="6108700" y="3384550"/>
          <p14:tracePt t="81590" x="6180138" y="3384550"/>
          <p14:tracePt t="81603" x="6224588" y="3384550"/>
          <p14:tracePt t="81620" x="6259513" y="3384550"/>
          <p14:tracePt t="81660" x="6276975" y="3384550"/>
          <p14:tracePt t="81680" x="6296025" y="3384550"/>
          <p14:tracePt t="81690" x="6303963" y="3375025"/>
          <p14:tracePt t="81703" x="6313488" y="3367088"/>
          <p14:tracePt t="81720" x="6313488" y="3357563"/>
          <p14:tracePt t="81803" x="6303963" y="3357563"/>
          <p14:tracePt t="81812" x="6276975" y="3357563"/>
          <p14:tracePt t="81823" x="6269038" y="3357563"/>
          <p14:tracePt t="81837" x="6259513" y="3357563"/>
          <p14:tracePt t="81853" x="6242050" y="3357563"/>
          <p14:tracePt t="81914" x="6242050" y="3367088"/>
          <p14:tracePt t="81934" x="6259513" y="3384550"/>
          <p14:tracePt t="81944" x="6269038" y="3384550"/>
          <p14:tracePt t="81955" x="6276975" y="3402013"/>
          <p14:tracePt t="81970" x="6303963" y="3411538"/>
          <p14:tracePt t="81987" x="6323013" y="3411538"/>
          <p14:tracePt t="82005" x="6348413" y="3394075"/>
          <p14:tracePt t="82020" x="6357938" y="3375025"/>
          <p14:tracePt t="82037" x="6375400" y="3330575"/>
          <p14:tracePt t="82056" x="6375400" y="3303588"/>
          <p14:tracePt t="82070" x="6375400" y="3295650"/>
          <p14:tracePt t="82087" x="6348413" y="3268663"/>
          <p14:tracePt t="82103" x="6330950" y="3268663"/>
          <p14:tracePt t="82120" x="6286500" y="3268663"/>
          <p14:tracePt t="82137" x="6259513" y="3268663"/>
          <p14:tracePt t="82153" x="6242050" y="3276600"/>
          <p14:tracePt t="82170" x="6224588" y="3303588"/>
          <p14:tracePt t="82188" x="6224588" y="3322638"/>
          <p14:tracePt t="82203" x="6224588" y="3330575"/>
          <p14:tracePt t="82220" x="6276975" y="3357563"/>
          <p14:tracePt t="82238" x="6367463" y="3384550"/>
          <p14:tracePt t="82253" x="6402388" y="3394075"/>
          <p14:tracePt t="82270" x="6438900" y="3394075"/>
          <p14:tracePt t="82340" x="6419850" y="3375025"/>
          <p14:tracePt t="82350" x="6402388" y="3367088"/>
          <p14:tracePt t="82360" x="6375400" y="3348038"/>
          <p14:tracePt t="82371" x="6367463" y="3340100"/>
          <p14:tracePt t="82387" x="6348413" y="3330575"/>
          <p14:tracePt t="82404" x="6330950" y="3330575"/>
          <p14:tracePt t="82421" x="6323013" y="3330575"/>
          <p14:tracePt t="82441" x="6313488" y="3348038"/>
          <p14:tracePt t="82463" x="6313488" y="3367088"/>
          <p14:tracePt t="82472" x="6323013" y="3375025"/>
          <p14:tracePt t="82487" x="6323013" y="3411538"/>
          <p14:tracePt t="82504" x="6357938" y="3438525"/>
          <p14:tracePt t="82520" x="6367463" y="3455988"/>
          <p14:tracePt t="82537" x="6384925" y="3455988"/>
          <p14:tracePt t="82553" x="6394450" y="3455988"/>
          <p14:tracePt t="82587" x="6394450" y="3429000"/>
          <p14:tracePt t="82604" x="6394450" y="3394075"/>
          <p14:tracePt t="82620" x="6394450" y="3384550"/>
          <p14:tracePt t="82637" x="6375400" y="3384550"/>
          <p14:tracePt t="82655" x="6357938" y="3384550"/>
          <p14:tracePt t="82670" x="6348413" y="3384550"/>
          <p14:tracePt t="82687" x="6330950" y="3411538"/>
          <p14:tracePt t="82705" x="6330950" y="3438525"/>
          <p14:tracePt t="82720" x="6330950" y="3446463"/>
          <p14:tracePt t="82737" x="6330950" y="3465513"/>
          <p14:tracePt t="83051" x="6330950" y="3473450"/>
          <p14:tracePt t="83061" x="6348413" y="3473450"/>
          <p14:tracePt t="83071" x="6367463" y="3482975"/>
          <p14:tracePt t="83087" x="6394450" y="3490913"/>
          <p14:tracePt t="83104" x="6419850" y="3490913"/>
          <p14:tracePt t="83122" x="6446838" y="3490913"/>
          <p14:tracePt t="83137" x="6456363" y="3490913"/>
          <p14:tracePt t="83154" x="6465888" y="3482975"/>
          <p14:tracePt t="83172" x="6465888" y="3465513"/>
          <p14:tracePt t="83187" x="6465888" y="3446463"/>
          <p14:tracePt t="83203" x="6419850" y="3419475"/>
          <p14:tracePt t="83220" x="6384925" y="3402013"/>
          <p14:tracePt t="83237" x="6313488" y="3357563"/>
          <p14:tracePt t="83254" x="6259513" y="3340100"/>
          <p14:tracePt t="83270" x="6251575" y="3340100"/>
          <p14:tracePt t="83287" x="6232525" y="3340100"/>
          <p14:tracePt t="83314" x="6224588" y="3340100"/>
          <p14:tracePt t="83324" x="6224588" y="3357563"/>
          <p14:tracePt t="83337" x="6224588" y="3375025"/>
          <p14:tracePt t="83354" x="6224588" y="3394075"/>
          <p14:tracePt t="83370" x="6224588" y="3411538"/>
          <p14:tracePt t="83629" x="6251575" y="3411538"/>
          <p14:tracePt t="83639" x="6269038" y="3411538"/>
          <p14:tracePt t="83649" x="6286500" y="3411538"/>
          <p14:tracePt t="83660" x="6303963" y="3411538"/>
          <p14:tracePt t="83670" x="6313488" y="3411538"/>
          <p14:tracePt t="83687" x="6323013" y="3411538"/>
          <p14:tracePt t="83771" x="6323013" y="3402013"/>
          <p14:tracePt t="83792" x="6323013" y="3394075"/>
          <p14:tracePt t="83801" x="6323013" y="3375025"/>
          <p14:tracePt t="83812" x="6323013" y="3367088"/>
          <p14:tracePt t="83882" x="6313488" y="3367088"/>
          <p14:tracePt t="83904" x="6303963" y="3367088"/>
          <p14:tracePt t="83913" x="6296025" y="3367088"/>
          <p14:tracePt t="83944" x="6286500" y="3375025"/>
          <p14:tracePt t="83964" x="6286500" y="3384550"/>
          <p14:tracePt t="83974" x="6286500" y="3394075"/>
          <p14:tracePt t="84015" x="6286500" y="3402013"/>
          <p14:tracePt t="84025" x="6286500" y="3411538"/>
          <p14:tracePt t="84037" x="6296025" y="3419475"/>
          <p14:tracePt t="84055" x="6323013" y="3419475"/>
          <p14:tracePt t="84070" x="6330950" y="3419475"/>
          <p14:tracePt t="84087" x="6348413" y="3419475"/>
          <p14:tracePt t="84104" x="6357938" y="3419475"/>
          <p14:tracePt t="84177" x="6348413" y="3402013"/>
          <p14:tracePt t="84207" x="6340475" y="3402013"/>
          <p14:tracePt t="84218" x="6330950" y="3402013"/>
          <p14:tracePt t="84228" x="6323013" y="3402013"/>
          <p14:tracePt t="84240" x="6313488" y="3402013"/>
          <p14:tracePt t="84258" x="6303963" y="3402013"/>
          <p14:tracePt t="84350" x="6323013" y="3402013"/>
          <p14:tracePt t="84360" x="6330950" y="3411538"/>
          <p14:tracePt t="84371" x="6340475" y="3411538"/>
          <p14:tracePt t="84387" x="6348413" y="3411538"/>
          <p14:tracePt t="84404" x="6357938" y="3411538"/>
          <p14:tracePt t="84502" x="6348413" y="3411538"/>
          <p14:tracePt t="84523" x="6340475" y="3411538"/>
          <p14:tracePt t="84543" x="6330950" y="3411538"/>
          <p14:tracePt t="84898" x="6313488" y="3411538"/>
          <p14:tracePt t="84907" x="6303963" y="3411538"/>
          <p14:tracePt t="84938" x="6296025" y="3411538"/>
          <p14:tracePt t="85009" x="6296025" y="3419475"/>
          <p14:tracePt t="85020" x="6303963" y="3419475"/>
          <p14:tracePt t="85030" x="6323013" y="3419475"/>
          <p14:tracePt t="85041" x="6340475" y="3429000"/>
          <p14:tracePt t="85060" x="6348413" y="3429000"/>
          <p14:tracePt t="85121" x="6348413" y="3438525"/>
          <p14:tracePt t="85142" x="6348413" y="3446463"/>
          <p14:tracePt t="85172" x="6348413" y="3455988"/>
          <p14:tracePt t="85254" x="6340475" y="3411538"/>
          <p14:tracePt t="85264" x="6340475" y="3384550"/>
          <p14:tracePt t="85274" x="6340475" y="3348038"/>
          <p14:tracePt t="85287" x="6330950" y="3295650"/>
          <p14:tracePt t="85304" x="6330950" y="3143250"/>
          <p14:tracePt t="85321" x="6330950" y="3108325"/>
          <p14:tracePt t="85337" x="6330950" y="3054350"/>
          <p14:tracePt t="85355" x="6330950" y="3044825"/>
          <p14:tracePt t="85371" x="6348413" y="3044825"/>
          <p14:tracePt t="85387" x="6402388" y="3054350"/>
          <p14:tracePt t="85407" x="6473825" y="3125788"/>
          <p14:tracePt t="85421" x="6518275" y="3152775"/>
          <p14:tracePt t="85438" x="6643688" y="3241675"/>
          <p14:tracePt t="85457" x="6724650" y="3322638"/>
          <p14:tracePt t="85471" x="6759575" y="3340100"/>
          <p14:tracePt t="85487" x="6813550" y="3411538"/>
          <p14:tracePt t="85504" x="6831013" y="3411538"/>
          <p14:tracePt t="85538" x="6831013" y="3419475"/>
          <p14:tracePt t="85555" x="6823075" y="3419475"/>
          <p14:tracePt t="85571" x="6751638" y="3438525"/>
          <p14:tracePt t="85588" x="6653213" y="3465513"/>
          <p14:tracePt t="85604" x="6599238" y="3473450"/>
          <p14:tracePt t="85621" x="6465888" y="3527425"/>
          <p14:tracePt t="85639" x="6340475" y="3571875"/>
          <p14:tracePt t="85654" x="6313488" y="3571875"/>
          <p14:tracePt t="85671" x="6296025" y="3589338"/>
          <p14:tracePt t="85704" x="6303963" y="3589338"/>
          <p14:tracePt t="85721" x="6367463" y="3589338"/>
          <p14:tracePt t="85737" x="6402388" y="3581400"/>
          <p14:tracePt t="85754" x="6446838" y="3544888"/>
          <p14:tracePt t="85771" x="6483350" y="3527425"/>
          <p14:tracePt t="85788" x="6500813" y="3517900"/>
          <p14:tracePt t="85792" x="6518275" y="3500438"/>
          <p14:tracePt t="85805" x="6545263" y="3473450"/>
          <p14:tracePt t="85822" x="6599238" y="3419475"/>
          <p14:tracePt t="85838" x="6616700" y="3411538"/>
          <p14:tracePt t="85854" x="6653213" y="3367088"/>
          <p14:tracePt t="85871" x="6653213" y="3357563"/>
          <p14:tracePt t="85904" x="6626225" y="3357563"/>
          <p14:tracePt t="85921" x="6616700" y="3357563"/>
          <p14:tracePt t="85938" x="6581775" y="3375025"/>
          <p14:tracePt t="85954" x="6562725" y="3411538"/>
          <p14:tracePt t="85971" x="6562725" y="3438525"/>
          <p14:tracePt t="85988" x="6581775" y="3473450"/>
          <p14:tracePt t="86004" x="6634163" y="3473450"/>
          <p14:tracePt t="86021" x="6661150" y="3473450"/>
          <p14:tracePt t="86038" x="6680200" y="3465513"/>
          <p14:tracePt t="86055" x="6680200" y="3455988"/>
          <p14:tracePt t="86071" x="6661150" y="3429000"/>
          <p14:tracePt t="86088" x="6626225" y="3419475"/>
          <p14:tracePt t="86107" x="6589713" y="3419475"/>
          <p14:tracePt t="86121" x="6589713" y="3446463"/>
          <p14:tracePt t="86380" x="6572250" y="3446463"/>
          <p14:tracePt t="86390" x="6545263" y="3429000"/>
          <p14:tracePt t="86400" x="6491288" y="3402013"/>
          <p14:tracePt t="86410" x="6438900" y="3384550"/>
          <p14:tracePt t="86421" x="6394450" y="3375025"/>
          <p14:tracePt t="86438" x="6348413" y="3367088"/>
          <p14:tracePt t="86454" x="6259513" y="3348038"/>
          <p14:tracePt t="86471" x="6188075" y="3348038"/>
          <p14:tracePt t="86533" x="6197600" y="3348038"/>
          <p14:tracePt t="86543" x="6232525" y="3348038"/>
          <p14:tracePt t="86554" x="6269038" y="3367088"/>
          <p14:tracePt t="86573" x="6323013" y="3402013"/>
          <p14:tracePt t="86588" x="6348413" y="3411538"/>
          <p14:tracePt t="86604" x="6384925" y="3411538"/>
          <p14:tracePt t="86621" x="6402388" y="3411538"/>
          <p14:tracePt t="86638" x="6411913" y="3411538"/>
          <p14:tracePt t="86705" x="6384925" y="3402013"/>
          <p14:tracePt t="86714" x="6375400" y="3394075"/>
          <p14:tracePt t="86725" x="6367463" y="3394075"/>
          <p14:tracePt t="86738" x="6348413" y="3394075"/>
          <p14:tracePt t="86756" x="6330950" y="3394075"/>
          <p14:tracePt t="86827" x="6340475" y="3394075"/>
          <p14:tracePt t="86837" x="6348413" y="3394075"/>
          <p14:tracePt t="86847" x="6357938" y="3402013"/>
          <p14:tracePt t="86858" x="6367463" y="3402013"/>
          <p14:tracePt t="86871" x="6375400" y="3402013"/>
          <p14:tracePt t="86888" x="6402388" y="3402013"/>
          <p14:tracePt t="86921" x="6419850" y="3384550"/>
          <p14:tracePt t="86938" x="6419850" y="3340100"/>
          <p14:tracePt t="86955" x="6411913" y="3303588"/>
          <p14:tracePt t="86972" x="6402388" y="3295650"/>
          <p14:tracePt t="86990" x="6367463" y="3286125"/>
          <p14:tracePt t="87021" x="6330950" y="3286125"/>
          <p14:tracePt t="87039" x="6296025" y="3286125"/>
          <p14:tracePt t="87054" x="6276975" y="3295650"/>
          <p14:tracePt t="87071" x="6251575" y="3322638"/>
          <p14:tracePt t="87088" x="6242050" y="3340100"/>
          <p14:tracePt t="87105" x="6242050" y="3348038"/>
          <p14:tracePt t="87122" x="6242050" y="3384550"/>
          <p14:tracePt t="87138" x="6276975" y="3429000"/>
          <p14:tracePt t="87155" x="6330950" y="3438525"/>
          <p14:tracePt t="87172" x="6367463" y="3446463"/>
          <p14:tracePt t="87188" x="6375400" y="3446463"/>
          <p14:tracePt t="87205" x="6402388" y="3446463"/>
          <p14:tracePt t="87224" x="6419850" y="3438525"/>
          <p14:tracePt t="87238" x="6419850" y="3429000"/>
          <p14:tracePt t="87255" x="6419850" y="3419475"/>
          <p14:tracePt t="87274" x="6402388" y="3394075"/>
          <p14:tracePt t="87288" x="6340475" y="3276600"/>
          <p14:tracePt t="87305" x="6303963" y="3268663"/>
          <p14:tracePt t="87321" x="6286500" y="3268663"/>
          <p14:tracePt t="87338" x="6242050" y="3268663"/>
          <p14:tracePt t="87355" x="6232525" y="3268663"/>
          <p14:tracePt t="87395" x="6232525" y="3295650"/>
          <p14:tracePt t="87406" x="6259513" y="3357563"/>
          <p14:tracePt t="87422" x="6296025" y="3411538"/>
          <p14:tracePt t="87439" x="6357938" y="3455988"/>
          <p14:tracePt t="87648" x="6348413" y="3455988"/>
          <p14:tracePt t="87658" x="6323013" y="3473450"/>
          <p14:tracePt t="87669" x="6286500" y="3482975"/>
          <p14:tracePt t="87679" x="6232525" y="3500438"/>
          <p14:tracePt t="87690" x="6188075" y="3517900"/>
          <p14:tracePt t="87705" x="6153150" y="3536950"/>
          <p14:tracePt t="87721" x="6099175" y="3562350"/>
          <p14:tracePt t="87739" x="6089650" y="3562350"/>
          <p14:tracePt t="87781" x="6089650" y="3536950"/>
          <p14:tracePt t="87791" x="6089650" y="3500438"/>
          <p14:tracePt t="87805" x="6089650" y="3482975"/>
          <p14:tracePt t="87903" x="6089650" y="3490913"/>
          <p14:tracePt t="87913" x="6099175" y="3536950"/>
          <p14:tracePt t="87924" x="6108700" y="3562350"/>
          <p14:tracePt t="87938" x="6134100" y="3608388"/>
          <p14:tracePt t="87955" x="6197600" y="3643313"/>
          <p14:tracePt t="87974" x="6251575" y="3652838"/>
          <p14:tracePt t="87988" x="6286500" y="3652838"/>
          <p14:tracePt t="88005" x="6367463" y="3625850"/>
          <p14:tracePt t="88021" x="6411913" y="3581400"/>
          <p14:tracePt t="88039" x="6545263" y="3455988"/>
          <p14:tracePt t="88055" x="6670675" y="3330575"/>
          <p14:tracePt t="88072" x="6705600" y="3286125"/>
          <p14:tracePt t="88089" x="6742113" y="3187700"/>
          <p14:tracePt t="88106" x="6742113" y="3108325"/>
          <p14:tracePt t="88122" x="6715125" y="3027363"/>
          <p14:tracePt t="88138" x="6608763" y="2840038"/>
          <p14:tracePt t="88156" x="6483350" y="2679700"/>
          <p14:tracePt t="88171" x="6411913" y="2616200"/>
          <p14:tracePt t="88188" x="6296025" y="2562225"/>
          <p14:tracePt t="88205" x="6232525" y="2554288"/>
          <p14:tracePt t="88221" x="6126163" y="2544763"/>
          <p14:tracePt t="88238" x="6000750" y="2554288"/>
          <p14:tracePt t="88255" x="5956300" y="2571750"/>
          <p14:tracePt t="88272" x="5840413" y="2643188"/>
          <p14:tracePt t="88288" x="5759450" y="2732088"/>
          <p14:tracePt t="88305" x="5697538" y="2786063"/>
          <p14:tracePt t="88322" x="5634038" y="2919413"/>
          <p14:tracePt t="88339" x="5599113" y="3036888"/>
          <p14:tracePt t="88355" x="5589588" y="3062288"/>
          <p14:tracePt t="88372" x="5589588" y="3143250"/>
          <p14:tracePt t="88390" x="5599113" y="3241675"/>
          <p14:tracePt t="88405" x="5608638" y="3276600"/>
          <p14:tracePt t="88422" x="5634038" y="3429000"/>
          <p14:tracePt t="88438" x="5643563" y="3500438"/>
          <p14:tracePt t="88455" x="5653088" y="3544888"/>
          <p14:tracePt t="88471" x="5653088" y="3571875"/>
          <p14:tracePt t="88512" x="5680075" y="3589338"/>
          <p14:tracePt t="88523" x="5715000" y="3598863"/>
          <p14:tracePt t="88538" x="5751513" y="3616325"/>
          <p14:tracePt t="88555" x="5822950" y="3633788"/>
          <p14:tracePt t="88756" x="5840413" y="3633788"/>
          <p14:tracePt t="88765" x="5867400" y="3633788"/>
          <p14:tracePt t="88775" x="5894388" y="3633788"/>
          <p14:tracePt t="88788" x="5938838" y="3633788"/>
          <p14:tracePt t="88806" x="6037263" y="3633788"/>
          <p14:tracePt t="88822" x="6081713" y="3625850"/>
          <p14:tracePt t="88839" x="6180138" y="3581400"/>
          <p14:tracePt t="88857" x="6224588" y="3544888"/>
          <p14:tracePt t="88872" x="6224588" y="3527425"/>
          <p14:tracePt t="88949" x="6224588" y="3517900"/>
          <p14:tracePt t="88958" x="6224588" y="3509963"/>
          <p14:tracePt t="88968" x="6188075" y="3465513"/>
          <p14:tracePt t="88989" x="6161088" y="3455988"/>
          <p14:tracePt t="88999" x="6153150" y="3446463"/>
          <p14:tracePt t="89009" x="6134100" y="3438525"/>
          <p14:tracePt t="89022" x="6116638" y="3429000"/>
          <p14:tracePt t="89162" x="6116638" y="3419475"/>
          <p14:tracePt t="89171" x="6116638" y="3411538"/>
          <p14:tracePt t="89182" x="6126163" y="3394075"/>
          <p14:tracePt t="89192" x="6161088" y="3357563"/>
          <p14:tracePt t="89205" x="6197600" y="3340100"/>
          <p14:tracePt t="89222" x="6259513" y="3259138"/>
          <p14:tracePt t="89238" x="6269038" y="3251200"/>
          <p14:tracePt t="89255" x="6269038" y="3241675"/>
          <p14:tracePt t="89293" x="6242050" y="3232150"/>
          <p14:tracePt t="89304" x="6215063" y="3224213"/>
          <p14:tracePt t="89314" x="6180138" y="3214688"/>
          <p14:tracePt t="89325" x="6134100" y="3205163"/>
          <p14:tracePt t="89338" x="6116638" y="3197225"/>
          <p14:tracePt t="89355" x="6072188" y="3197225"/>
          <p14:tracePt t="89372" x="6037263" y="3197225"/>
          <p14:tracePt t="89389" x="5973763" y="3197225"/>
          <p14:tracePt t="89405" x="5929313" y="3197225"/>
          <p14:tracePt t="89422" x="5911850" y="3205163"/>
          <p14:tracePt t="89456" x="5911850" y="3214688"/>
          <p14:tracePt t="89472" x="5911850" y="3232150"/>
          <p14:tracePt t="89488" x="5911850" y="3313113"/>
          <p14:tracePt t="89506" x="5929313" y="3357563"/>
          <p14:tracePt t="89522" x="5938838" y="3384550"/>
          <p14:tracePt t="89539" x="5938838" y="3394075"/>
          <p14:tracePt t="89608" x="5938838" y="3402013"/>
          <p14:tracePt t="89618" x="5946775" y="3411538"/>
          <p14:tracePt t="89628" x="5973763" y="3438525"/>
          <p14:tracePt t="89639" x="6010275" y="3482975"/>
          <p14:tracePt t="89655" x="6027738" y="3509963"/>
          <p14:tracePt t="89672" x="6054725" y="3527425"/>
          <p14:tracePt t="89689" x="6054725" y="3536950"/>
          <p14:tracePt t="89722" x="6072188" y="3536950"/>
          <p14:tracePt t="89741" x="6099175" y="3536950"/>
          <p14:tracePt t="89756" x="6134100" y="3544888"/>
          <p14:tracePt t="89772" x="6180138" y="3544888"/>
          <p14:tracePt t="89790" x="6224588" y="3536950"/>
          <p14:tracePt t="89805" x="6232525" y="3527425"/>
          <p14:tracePt t="89822" x="6259513" y="3527425"/>
          <p14:tracePt t="89839" x="6269038" y="3517900"/>
          <p14:tracePt t="89855" x="6296025" y="3509963"/>
          <p14:tracePt t="89872" x="6313488" y="3490913"/>
          <p14:tracePt t="89889" x="6323013" y="3482975"/>
          <p14:tracePt t="89905" x="6340475" y="3455988"/>
          <p14:tracePt t="89923" x="6357938" y="3438525"/>
          <p14:tracePt t="89939" x="6357938" y="3419475"/>
          <p14:tracePt t="89955" x="6375400" y="3402013"/>
          <p14:tracePt t="89973" x="6394450" y="3384550"/>
          <p14:tracePt t="89989" x="6402388" y="3375025"/>
          <p14:tracePt t="90005" x="6402388" y="3367088"/>
          <p14:tracePt t="90056" x="6402388" y="3357563"/>
          <p14:tracePt t="90065" x="6402388" y="3322638"/>
          <p14:tracePt t="90075" x="6402388" y="3303588"/>
          <p14:tracePt t="90089" x="6402388" y="3286125"/>
          <p14:tracePt t="90105" x="6402388" y="3241675"/>
          <p14:tracePt t="90122" x="6394450" y="3241675"/>
          <p14:tracePt t="90139" x="6384925" y="3224213"/>
          <p14:tracePt t="90156" x="6375400" y="3205163"/>
          <p14:tracePt t="90172" x="6375400" y="3197225"/>
          <p14:tracePt t="90189" x="6367463" y="3179763"/>
          <p14:tracePt t="90208" x="6348413" y="3170238"/>
          <p14:tracePt t="90239" x="6323013" y="3160713"/>
          <p14:tracePt t="90255" x="6303963" y="3152775"/>
          <p14:tracePt t="90272" x="6269038" y="3143250"/>
          <p14:tracePt t="90289" x="6224588" y="3133725"/>
          <p14:tracePt t="90306" x="6205538" y="3133725"/>
          <p14:tracePt t="90322" x="6170613" y="3133725"/>
          <p14:tracePt t="90339" x="6143625" y="3133725"/>
          <p14:tracePt t="90356" x="6134100" y="3133725"/>
          <p14:tracePt t="90372" x="6099175" y="3143250"/>
          <p14:tracePt t="90390" x="6062663" y="3160713"/>
          <p14:tracePt t="90406" x="6045200" y="3170238"/>
          <p14:tracePt t="90422" x="6018213" y="3179763"/>
          <p14:tracePt t="90441" x="5991225" y="3197225"/>
          <p14:tracePt t="90455" x="5991225" y="3214688"/>
          <p14:tracePt t="90472" x="5973763" y="3232150"/>
          <p14:tracePt t="90489" x="5973763" y="3241675"/>
          <p14:tracePt t="90505" x="5956300" y="3276600"/>
          <p14:tracePt t="90522" x="5946775" y="3357563"/>
          <p14:tracePt t="90539" x="5946775" y="3384550"/>
          <p14:tracePt t="90555" x="5946775" y="3419475"/>
          <p14:tracePt t="90573" x="5946775" y="3455988"/>
          <p14:tracePt t="90589" x="5946775" y="3465513"/>
          <p14:tracePt t="90606" x="5946775" y="3490913"/>
          <p14:tracePt t="90623" x="5946775" y="3536950"/>
          <p14:tracePt t="90639" x="5973763" y="3589338"/>
          <p14:tracePt t="90655" x="6010275" y="3670300"/>
          <p14:tracePt t="90675" x="6027738" y="3697288"/>
          <p14:tracePt t="90689" x="6037263" y="3705225"/>
          <p14:tracePt t="90705" x="6054725" y="3705225"/>
          <p14:tracePt t="90722" x="6081713" y="3714750"/>
          <p14:tracePt t="90739" x="6170613" y="3724275"/>
          <p14:tracePt t="90756" x="6269038" y="3732213"/>
          <p14:tracePt t="90772" x="6313488" y="3732213"/>
          <p14:tracePt t="90789" x="6357938" y="3732213"/>
          <p14:tracePt t="90806" x="6384925" y="3732213"/>
          <p14:tracePt t="90822" x="6394450" y="3732213"/>
          <p14:tracePt t="90839" x="6446838" y="3732213"/>
          <p14:tracePt t="90856" x="6518275" y="3724275"/>
          <p14:tracePt t="90872" x="6554788" y="3705225"/>
          <p14:tracePt t="90889" x="6608763" y="3670300"/>
          <p14:tracePt t="90908" x="6661150" y="3589338"/>
          <p14:tracePt t="90922" x="6680200" y="3562350"/>
          <p14:tracePt t="90939" x="6688138" y="3500438"/>
          <p14:tracePt t="90956" x="6688138" y="3482975"/>
          <p14:tracePt t="90972" x="6688138" y="3419475"/>
          <p14:tracePt t="90989" x="6670675" y="3375025"/>
          <p14:tracePt t="91006" x="6661150" y="3357563"/>
          <p14:tracePt t="91022" x="6626225" y="3295650"/>
          <p14:tracePt t="91039" x="6572250" y="3232150"/>
          <p14:tracePt t="91056" x="6545263" y="3187700"/>
          <p14:tracePt t="91072" x="6510338" y="3160713"/>
          <p14:tracePt t="91090" x="6473825" y="3133725"/>
          <p14:tracePt t="91106" x="6456363" y="3133725"/>
          <p14:tracePt t="91122" x="6394450" y="3108325"/>
          <p14:tracePt t="91141" x="6330950" y="3108325"/>
          <p14:tracePt t="91156" x="6303963" y="3108325"/>
          <p14:tracePt t="91172" x="6259513" y="3108325"/>
          <p14:tracePt t="91189" x="6242050" y="3108325"/>
          <p14:tracePt t="91206" x="6197600" y="3116263"/>
          <p14:tracePt t="91222" x="6143625" y="3170238"/>
          <p14:tracePt t="91239" x="6116638" y="3214688"/>
          <p14:tracePt t="91256" x="6037263" y="3303588"/>
          <p14:tracePt t="91273" x="6000750" y="3375025"/>
          <p14:tracePt t="91289" x="5991225" y="3394075"/>
          <p14:tracePt t="91306" x="5973763" y="3438525"/>
          <p14:tracePt t="91324" x="5973763" y="3490913"/>
          <p14:tracePt t="91339" x="5973763" y="3509963"/>
          <p14:tracePt t="91356" x="5973763" y="3562350"/>
          <p14:tracePt t="91374" x="5973763" y="3625850"/>
          <p14:tracePt t="91389" x="5973763" y="3660775"/>
          <p14:tracePt t="91406" x="5983288" y="3724275"/>
          <p14:tracePt t="91422" x="6000750" y="3741738"/>
          <p14:tracePt t="91439" x="6027738" y="3776663"/>
          <p14:tracePt t="91456" x="6045200" y="3786188"/>
          <p14:tracePt t="91472" x="6062663" y="3795713"/>
          <p14:tracePt t="91489" x="6116638" y="3795713"/>
          <p14:tracePt t="91506" x="6205538" y="3795713"/>
          <p14:tracePt t="91522" x="6242050" y="3795713"/>
          <p14:tracePt t="91539" x="6323013" y="3786188"/>
          <p14:tracePt t="91558" x="6367463" y="3776663"/>
          <p14:tracePt t="91572" x="6384925" y="3776663"/>
          <p14:tracePt t="91589" x="6419850" y="3759200"/>
          <p14:tracePt t="91608" x="6456363" y="3732213"/>
          <p14:tracePt t="91622" x="6473825" y="3724275"/>
          <p14:tracePt t="91639" x="6518275" y="3679825"/>
          <p14:tracePt t="91656" x="6527800" y="3660775"/>
          <p14:tracePt t="91673" x="6545263" y="3633788"/>
          <p14:tracePt t="91689" x="6545263" y="3571875"/>
          <p14:tracePt t="91706" x="6545263" y="3544888"/>
          <p14:tracePt t="91722" x="6545263" y="3446463"/>
          <p14:tracePt t="91740" x="6545263" y="3367088"/>
          <p14:tracePt t="91756" x="6545263" y="3322638"/>
          <p14:tracePt t="91772" x="6537325" y="3286125"/>
          <p14:tracePt t="91792" x="6510338" y="3241675"/>
          <p14:tracePt t="91806" x="6491288" y="3232150"/>
          <p14:tracePt t="91822" x="6446838" y="3197225"/>
          <p14:tracePt t="91841" x="6375400" y="3160713"/>
          <p14:tracePt t="91856" x="6330950" y="3143250"/>
          <p14:tracePt t="91873" x="6251575" y="3125788"/>
          <p14:tracePt t="91889" x="6215063" y="3125788"/>
          <p14:tracePt t="91907" x="6161088" y="3125788"/>
          <p14:tracePt t="91923" x="6116638" y="3125788"/>
          <p14:tracePt t="91939" x="6081713" y="3143250"/>
          <p14:tracePt t="91956" x="6045200" y="3179763"/>
          <p14:tracePt t="91973" x="5991225" y="3224213"/>
          <p14:tracePt t="91989" x="5973763" y="3241675"/>
          <p14:tracePt t="92006" x="5938838" y="3322638"/>
          <p14:tracePt t="92024" x="5929313" y="3367088"/>
          <p14:tracePt t="92039" x="5929313" y="3394075"/>
          <p14:tracePt t="92056" x="5938838" y="3455988"/>
          <p14:tracePt t="92074" x="5973763" y="3554413"/>
          <p14:tracePt t="92089" x="5991225" y="3625850"/>
          <p14:tracePt t="92106" x="6018213" y="3705225"/>
          <p14:tracePt t="92122" x="6027738" y="3724275"/>
          <p14:tracePt t="92139" x="6072188" y="3751263"/>
          <p14:tracePt t="92156" x="6161088" y="3776663"/>
          <p14:tracePt t="92173" x="6232525" y="3776663"/>
          <p14:tracePt t="92190" x="6348413" y="3776663"/>
          <p14:tracePt t="92207" x="6411913" y="3776663"/>
          <p14:tracePt t="92223" x="6429375" y="3776663"/>
          <p14:tracePt t="92256" x="6438900" y="3759200"/>
          <p14:tracePt t="92501" x="6438900" y="3732213"/>
          <p14:tracePt t="92511" x="6456363" y="3697288"/>
          <p14:tracePt t="92523" x="6465888" y="3670300"/>
          <p14:tracePt t="92539" x="6491288" y="3643313"/>
          <p14:tracePt t="92556" x="6537325" y="3544888"/>
          <p14:tracePt t="92573" x="6545263" y="3455988"/>
          <p14:tracePt t="92590" x="6545263" y="3419475"/>
          <p14:tracePt t="92606" x="6518275" y="3348038"/>
          <p14:tracePt t="92623" x="6483350" y="3303588"/>
          <p14:tracePt t="92639" x="6456363" y="3295650"/>
          <p14:tracePt t="92656" x="6411913" y="3268663"/>
          <p14:tracePt t="92674" x="6367463" y="3268663"/>
          <p14:tracePt t="92689" x="6340475" y="3268663"/>
          <p14:tracePt t="92706" x="6296025" y="3259138"/>
          <p14:tracePt t="92724" x="6242050" y="3259138"/>
          <p14:tracePt t="92739" x="6215063" y="3259138"/>
          <p14:tracePt t="92756" x="6153150" y="3286125"/>
          <p14:tracePt t="92773" x="6126163" y="3303588"/>
          <p14:tracePt t="92789" x="6108700" y="3303588"/>
          <p14:tracePt t="92806" x="6099175" y="3313113"/>
          <p14:tracePt t="92847" x="6089650" y="3322638"/>
          <p14:tracePt t="92856" x="6081713" y="3330575"/>
          <p14:tracePt t="92877" x="6072188" y="3340100"/>
          <p14:tracePt t="92887" x="6062663" y="3367088"/>
          <p14:tracePt t="92897" x="6062663" y="3394075"/>
          <p14:tracePt t="92908" x="6062663" y="3411538"/>
          <p14:tracePt t="92923" x="6062663" y="3429000"/>
          <p14:tracePt t="92940" x="6062663" y="3455988"/>
          <p14:tracePt t="92958" x="6072188" y="3509963"/>
          <p14:tracePt t="92973" x="6099175" y="3544888"/>
          <p14:tracePt t="92989" x="6143625" y="3608388"/>
          <p14:tracePt t="93006" x="6170613" y="3652838"/>
          <p14:tracePt t="93023" x="6215063" y="3679825"/>
          <p14:tracePt t="93040" x="6276975" y="3705225"/>
          <p14:tracePt t="93056" x="6303963" y="3714750"/>
          <p14:tracePt t="93445" x="6269038" y="3679825"/>
          <p14:tracePt t="93455" x="6259513" y="3660775"/>
          <p14:tracePt t="93465" x="6215063" y="3625850"/>
          <p14:tracePt t="93476" x="6161088" y="3571875"/>
          <p14:tracePt t="93490" x="6126163" y="3527425"/>
          <p14:tracePt t="93506" x="6099175" y="3517900"/>
          <p14:tracePt t="93710" x="6089650" y="3517900"/>
          <p14:tracePt t="93719" x="6081713" y="3517900"/>
          <p14:tracePt t="93729" x="6062663" y="3509963"/>
          <p14:tracePt t="93741" x="6054725" y="3509963"/>
          <p14:tracePt t="93756" x="6045200" y="3500438"/>
          <p14:tracePt t="93773" x="6010275" y="3500438"/>
          <p14:tracePt t="93790" x="5991225" y="3500438"/>
          <p14:tracePt t="93806" x="5983288" y="3490913"/>
          <p14:tracePt t="93823" x="5965825" y="3490913"/>
          <p14:tracePt t="93912" x="5991225" y="3509963"/>
          <p14:tracePt t="93922" x="6054725" y="3517900"/>
          <p14:tracePt t="93933" x="6108700" y="3544888"/>
          <p14:tracePt t="93943" x="6188075" y="3554413"/>
          <p14:tracePt t="93956" x="6276975" y="3554413"/>
          <p14:tracePt t="93973" x="6340475" y="3598863"/>
          <p14:tracePt t="94228" x="6348413" y="3589338"/>
          <p14:tracePt t="94237" x="6348413" y="3571875"/>
          <p14:tracePt t="94247" x="6367463" y="3554413"/>
          <p14:tracePt t="94258" x="6375400" y="3536950"/>
          <p14:tracePt t="94273" x="6375400" y="3509963"/>
          <p14:tracePt t="94290" x="6375400" y="3429000"/>
          <p14:tracePt t="94309" x="6330950" y="3295650"/>
          <p14:tracePt t="94323" x="6313488" y="3251200"/>
          <p14:tracePt t="94340" x="6296025" y="3224213"/>
          <p14:tracePt t="94373" x="6259513" y="3224213"/>
          <p14:tracePt t="94390" x="6232525" y="3214688"/>
          <p14:tracePt t="94407" x="6215063" y="3214688"/>
          <p14:tracePt t="94423" x="6153150" y="3205163"/>
          <p14:tracePt t="94440" x="6116638" y="3197225"/>
          <p14:tracePt t="94456" x="6099175" y="3197225"/>
          <p14:tracePt t="94473" x="6072188" y="3197225"/>
          <p14:tracePt t="94491" x="6062663" y="3197225"/>
          <p14:tracePt t="94542" x="6054725" y="3205163"/>
          <p14:tracePt t="94551" x="6045200" y="3214688"/>
          <p14:tracePt t="94561" x="6045200" y="3241675"/>
          <p14:tracePt t="95008" x="6045200" y="3251200"/>
          <p14:tracePt t="95030" x="6045200" y="3268663"/>
          <p14:tracePt t="95039" x="6045200" y="3276600"/>
          <p14:tracePt t="95049" x="6045200" y="3303588"/>
          <p14:tracePt t="95060" x="6045200" y="3330575"/>
          <p14:tracePt t="95073" x="6045200" y="3357563"/>
          <p14:tracePt t="95090" x="6045200" y="3429000"/>
          <p14:tracePt t="95107" x="6081713" y="3446463"/>
          <p14:tracePt t="95123" x="6143625" y="3509963"/>
          <p14:tracePt t="95140" x="6170613" y="3527425"/>
          <p14:tracePt t="95719" x="6161088" y="3527425"/>
          <p14:tracePt t="95729" x="6153150" y="3527425"/>
          <p14:tracePt t="95740" x="6116638" y="3509963"/>
          <p14:tracePt t="95757" x="6072188" y="3490913"/>
          <p14:tracePt t="95773" x="6000750" y="3438525"/>
          <p14:tracePt t="95790" x="5956300" y="3419475"/>
          <p14:tracePt t="95807" x="5919788" y="3402013"/>
          <p14:tracePt t="95824" x="5902325" y="3394075"/>
          <p14:tracePt t="95861" x="5902325" y="3384550"/>
          <p14:tracePt t="95871" x="5902325" y="3375025"/>
          <p14:tracePt t="96166" x="5911850" y="3375025"/>
          <p14:tracePt t="96176" x="5919788" y="3375025"/>
          <p14:tracePt t="96185" x="5938838" y="3375025"/>
          <p14:tracePt t="96197" x="5965825" y="3375025"/>
          <p14:tracePt t="96207" x="5991225" y="3375025"/>
          <p14:tracePt t="96224" x="6010275" y="3375025"/>
          <p14:tracePt t="96240" x="6062663" y="3384550"/>
          <p14:tracePt t="96257" x="6108700" y="3402013"/>
          <p14:tracePt t="96274" x="6134100" y="3402013"/>
          <p14:tracePt t="96290" x="6180138" y="3411538"/>
          <p14:tracePt t="96309" x="6197600" y="3411538"/>
          <p14:tracePt t="96328" x="6205538" y="3411538"/>
          <p14:tracePt t="96379" x="6205538" y="3402013"/>
          <p14:tracePt t="96389" x="6197600" y="3402013"/>
          <p14:tracePt t="96399" x="6180138" y="3394075"/>
          <p14:tracePt t="96410" x="6153150" y="3394075"/>
          <p14:tracePt t="96424" x="6126163" y="3394075"/>
          <p14:tracePt t="96440" x="6072188" y="3394075"/>
          <p14:tracePt t="96457" x="6054725" y="3384550"/>
          <p14:tracePt t="96474" x="6027738" y="3384550"/>
          <p14:tracePt t="96490" x="6010275" y="3384550"/>
          <p14:tracePt t="96507" x="6000750" y="3384550"/>
          <p14:tracePt t="96524" x="6000750" y="3394075"/>
          <p14:tracePt t="96572" x="6010275" y="3394075"/>
          <p14:tracePt t="96582" x="6027738" y="3411538"/>
          <p14:tracePt t="96927" x="6045200" y="3411538"/>
          <p14:tracePt t="96937" x="6072188" y="3419475"/>
          <p14:tracePt t="96947" x="6108700" y="3419475"/>
          <p14:tracePt t="96958" x="6143625" y="3419475"/>
          <p14:tracePt t="96974" x="6170613" y="3419475"/>
          <p14:tracePt t="96991" x="6232525" y="3394075"/>
          <p14:tracePt t="97009" x="6259513" y="3375025"/>
          <p14:tracePt t="97024" x="6269038" y="3375025"/>
          <p14:tracePt t="97041" x="6276975" y="3375025"/>
          <p14:tracePt t="97059" x="6286500" y="3375025"/>
          <p14:tracePt t="97292" x="6286500" y="3384550"/>
          <p14:tracePt t="97302" x="6286500" y="3394075"/>
          <p14:tracePt t="97313" x="6286500" y="3402013"/>
          <p14:tracePt t="97324" x="6286500" y="3419475"/>
          <p14:tracePt t="97343" x="6286500" y="3455988"/>
          <p14:tracePt t="97357" x="6296025" y="3465513"/>
          <p14:tracePt t="97374" x="6296025" y="3490913"/>
          <p14:tracePt t="97391" x="6296025" y="3509963"/>
          <p14:tracePt t="97408" x="6296025" y="3517900"/>
          <p14:tracePt t="97426" x="6303963" y="3517900"/>
          <p14:tracePt t="97441" x="6313488" y="3527425"/>
          <p14:tracePt t="97457" x="6330950" y="3527425"/>
          <p14:tracePt t="97475" x="6357938" y="3527425"/>
          <p14:tracePt t="97708" x="6323013" y="3509963"/>
          <p14:tracePt t="97718" x="6269038" y="3482975"/>
          <p14:tracePt t="97729" x="6205538" y="3455988"/>
          <p14:tracePt t="97741" x="6161088" y="3429000"/>
          <p14:tracePt t="97758" x="6116638" y="3402013"/>
          <p14:tracePt t="97774" x="6081713" y="3394075"/>
          <p14:tracePt t="97902" x="6081713" y="3411538"/>
          <p14:tracePt t="97911" x="6099175" y="3446463"/>
          <p14:tracePt t="97924" x="6116638" y="3465513"/>
          <p14:tracePt t="97942" x="6134100" y="3517900"/>
          <p14:tracePt t="97957" x="6143625" y="3517900"/>
          <p14:tracePt t="97974" x="6161088" y="3536950"/>
          <p14:tracePt t="97991" x="6170613" y="3536950"/>
          <p14:tracePt t="98511" x="6170613" y="3544888"/>
          <p14:tracePt t="98521" x="6161088" y="3562350"/>
          <p14:tracePt t="98531" x="6153150" y="3571875"/>
          <p14:tracePt t="98542" x="6134100" y="3581400"/>
          <p14:tracePt t="98557" x="6126163" y="3598863"/>
          <p14:tracePt t="98574" x="6089650" y="3616325"/>
          <p14:tracePt t="98592" x="6072188" y="3633788"/>
          <p14:tracePt t="98608" x="6072188" y="3643313"/>
          <p14:tracePt t="98836" x="6072188" y="3633788"/>
          <p14:tracePt t="98845" x="6072188" y="3616325"/>
          <p14:tracePt t="98857" x="6089650" y="3598863"/>
          <p14:tracePt t="98876" x="6099175" y="3562350"/>
          <p14:tracePt t="98891" x="6099175" y="3544888"/>
          <p14:tracePt t="98908" x="6099175" y="3509963"/>
          <p14:tracePt t="98924" x="6081713" y="3482975"/>
          <p14:tracePt t="98941" x="6037263" y="3402013"/>
          <p14:tracePt t="98957" x="6018213" y="3348038"/>
          <p14:tracePt t="98975" x="6010275" y="3330575"/>
          <p14:tracePt t="98991" x="6010275" y="3303588"/>
          <p14:tracePt t="99008" x="6010275" y="3286125"/>
          <p14:tracePt t="99041" x="6010275" y="3276600"/>
          <p14:tracePt t="99120" x="5991225" y="3259138"/>
          <p14:tracePt t="99170" x="5991225" y="3251200"/>
          <p14:tracePt t="99363" x="5983288" y="3251200"/>
          <p14:tracePt t="99567" x="5983288" y="3241675"/>
          <p14:tracePt t="99577" x="5983288" y="3224213"/>
          <p14:tracePt t="99587" x="5983288" y="3205163"/>
          <p14:tracePt t="99607" x="5983288" y="3179763"/>
          <p14:tracePt t="99616" x="6000750" y="3170238"/>
          <p14:tracePt t="99627" x="6010275" y="3170238"/>
          <p14:tracePt t="99641" x="6018213" y="3160713"/>
          <p14:tracePt t="99659" x="6027738" y="3160713"/>
          <p14:tracePt t="99675" x="6037263" y="3160713"/>
          <p14:tracePt t="99691" x="6081713" y="3170238"/>
          <p14:tracePt t="99708" x="6197600" y="3303588"/>
          <p14:tracePt t="99725" x="6259513" y="3357563"/>
          <p14:tracePt t="99741" x="6313488" y="3394075"/>
          <p14:tracePt t="99758" x="6323013" y="3394075"/>
          <p14:tracePt t="99774" x="6330950" y="3394075"/>
          <p14:tracePt t="99791" x="6357938" y="3394075"/>
          <p14:tracePt t="99808" x="6367463" y="3394075"/>
          <p14:tracePt t="99881" x="6357938" y="3394075"/>
          <p14:tracePt t="99901" x="6348413" y="3394075"/>
          <p14:tracePt t="99912" x="6330950" y="3394075"/>
          <p14:tracePt t="99922" x="6313488" y="3394075"/>
          <p14:tracePt t="99932" x="6286500" y="3394075"/>
          <p14:tracePt t="99943" x="6259513" y="3394075"/>
          <p14:tracePt t="99958" x="6224588" y="3394075"/>
          <p14:tracePt t="99975" x="6143625" y="3394075"/>
          <p14:tracePt t="99993" x="6099175" y="3402013"/>
          <p14:tracePt t="100025" x="6089650" y="3402013"/>
          <p14:tracePt t="100064" x="6089650" y="3411538"/>
          <p14:tracePt t="100104" x="6099175" y="3411538"/>
          <p14:tracePt t="100115" x="6108700" y="3411538"/>
          <p14:tracePt t="100136" x="6116638" y="3411538"/>
          <p14:tracePt t="100145" x="6134100" y="3411538"/>
          <p14:tracePt t="100158" x="6153150" y="3411538"/>
          <p14:tracePt t="100175" x="6197600" y="3411538"/>
          <p14:tracePt t="100191" x="6224588" y="3402013"/>
          <p14:tracePt t="100208" x="6286500" y="3402013"/>
          <p14:tracePt t="100226" x="6323013" y="3402013"/>
          <p14:tracePt t="100338" x="6313488" y="3394075"/>
          <p14:tracePt t="100348" x="6303963" y="3394075"/>
          <p14:tracePt t="100359" x="6296025" y="3384550"/>
          <p14:tracePt t="100375" x="6286500" y="3384550"/>
          <p14:tracePt t="100551" x="6296025" y="3384550"/>
          <p14:tracePt t="101982" x="6296025" y="3394075"/>
          <p14:tracePt t="101992" x="6303963" y="3419475"/>
          <p14:tracePt t="102002" x="6313488" y="3473450"/>
          <p14:tracePt t="102012" x="6313488" y="3509963"/>
          <p14:tracePt t="102026" x="6323013" y="3517900"/>
          <p14:tracePt t="102063" x="6323013" y="3509963"/>
          <p14:tracePt t="102073" x="6323013" y="3482975"/>
          <p14:tracePt t="102083" x="6330950" y="3465513"/>
          <p14:tracePt t="102094" x="6357938" y="3419475"/>
          <p14:tracePt t="102109" x="6375400" y="3384550"/>
          <p14:tracePt t="102126" x="6375400" y="3357563"/>
          <p14:tracePt t="102159" x="6367463" y="3357563"/>
          <p14:tracePt t="102175" x="6357938" y="3357563"/>
          <p14:tracePt t="102192" x="6348413" y="3348038"/>
          <p14:tracePt t="102235" x="6348413" y="3340100"/>
          <p14:tracePt t="102367" x="6340475" y="3340100"/>
          <p14:tracePt t="102378" x="6330950" y="3340100"/>
          <p14:tracePt t="102459" x="6323013" y="3340100"/>
          <p14:tracePt t="102469" x="6313488" y="3340100"/>
          <p14:tracePt t="102480" x="6313488" y="3348038"/>
          <p14:tracePt t="102743" x="6313488" y="3357563"/>
          <p14:tracePt t="102764" x="6313488" y="3367088"/>
          <p14:tracePt t="102773" x="6313488" y="3384550"/>
          <p14:tracePt t="102784" x="6303963" y="3411538"/>
          <p14:tracePt t="102794" x="6303963" y="3446463"/>
          <p14:tracePt t="102809" x="6303963" y="3465513"/>
          <p14:tracePt t="102825" x="6313488" y="3544888"/>
          <p14:tracePt t="102842" x="6313488" y="3562350"/>
          <p14:tracePt t="102859" x="6313488" y="3571875"/>
          <p14:tracePt t="102937" x="6323013" y="3571875"/>
          <p14:tracePt t="103018" x="6323013" y="3562350"/>
          <p14:tracePt t="103048" x="6323013" y="3554413"/>
          <p14:tracePt t="103058" x="6330950" y="3544888"/>
          <p14:tracePt t="103251" x="6330950" y="3527425"/>
          <p14:tracePt t="103484" x="6330950" y="3554413"/>
          <p14:tracePt t="103494" x="6323013" y="3598863"/>
          <p14:tracePt t="103505" x="6313488" y="3724275"/>
          <p14:tracePt t="103515" x="6303963" y="3803650"/>
          <p14:tracePt t="103526" x="6296025" y="3857625"/>
          <p14:tracePt t="103542" x="6296025" y="3911600"/>
          <p14:tracePt t="103559" x="6296025" y="4010025"/>
          <p14:tracePt t="103576" x="6296025" y="4152900"/>
          <p14:tracePt t="103592" x="6313488" y="4197350"/>
          <p14:tracePt t="103609" x="6340475" y="4214813"/>
          <p14:tracePt t="103891" x="6340475" y="4205288"/>
          <p14:tracePt t="103901" x="6348413" y="4197350"/>
          <p14:tracePt t="103912" x="6357938" y="4170363"/>
          <p14:tracePt t="103926" x="6357938" y="4152900"/>
          <p14:tracePt t="103942" x="6357938" y="4125913"/>
          <p14:tracePt t="103959" x="6357938" y="4116388"/>
          <p14:tracePt t="104043" x="6348413" y="4098925"/>
          <p14:tracePt t="104236" x="6357938" y="4098925"/>
          <p14:tracePt t="104246" x="6375400" y="4098925"/>
          <p14:tracePt t="104256" x="6394450" y="4098925"/>
          <p14:tracePt t="104266" x="6411913" y="4098925"/>
          <p14:tracePt t="104277" x="6438900" y="4098925"/>
          <p14:tracePt t="104293" x="6465888" y="4098925"/>
          <p14:tracePt t="104309" x="6491288" y="4098925"/>
          <p14:tracePt t="104328" x="6500813" y="4098925"/>
          <p14:tracePt t="104342" x="6510338" y="4098925"/>
          <p14:tracePt t="104359" x="6537325" y="4116388"/>
          <p14:tracePt t="104377" x="6589713" y="4125913"/>
          <p14:tracePt t="104392" x="6608763" y="4125913"/>
          <p14:tracePt t="104409" x="6626225" y="4125913"/>
          <p14:tracePt t="104443" x="6626225" y="4133850"/>
          <p14:tracePt t="104460" x="6626225" y="4143375"/>
          <p14:tracePt t="104489" x="6626225" y="4160838"/>
          <p14:tracePt t="104500" x="6626225" y="4187825"/>
          <p14:tracePt t="104510" x="6626225" y="4205288"/>
          <p14:tracePt t="104526" x="6626225" y="4224338"/>
          <p14:tracePt t="104542" x="6626225" y="4251325"/>
          <p14:tracePt t="104561" x="6626225" y="4295775"/>
          <p14:tracePt t="104576" x="6626225" y="4313238"/>
          <p14:tracePt t="104593" x="6626225" y="4340225"/>
          <p14:tracePt t="104611" x="6626225" y="4348163"/>
          <p14:tracePt t="104643" x="6626225" y="4375150"/>
          <p14:tracePt t="104659" x="6608763" y="4384675"/>
          <p14:tracePt t="104676" x="6554788" y="4411663"/>
          <p14:tracePt t="104693" x="6465888" y="4429125"/>
          <p14:tracePt t="104709" x="6411913" y="4438650"/>
          <p14:tracePt t="104726" x="6296025" y="4446588"/>
          <p14:tracePt t="104743" x="6215063" y="4446588"/>
          <p14:tracePt t="104759" x="6197600" y="4446588"/>
          <p14:tracePt t="104804" x="6197600" y="4456113"/>
          <p14:tracePt t="105088" x="6215063" y="4446588"/>
          <p14:tracePt t="105099" x="6232525" y="4438650"/>
          <p14:tracePt t="105110" x="6242050" y="4419600"/>
          <p14:tracePt t="105126" x="6269038" y="4384675"/>
          <p14:tracePt t="105143" x="6313488" y="4340225"/>
          <p14:tracePt t="105160" x="6323013" y="4322763"/>
          <p14:tracePt t="105230" x="6303963" y="4322763"/>
          <p14:tracePt t="105241" x="6303963" y="4313238"/>
          <p14:tracePt t="105251" x="6286500" y="4313238"/>
          <p14:tracePt t="105271" x="6276975" y="4313238"/>
          <p14:tracePt t="105281" x="6259513" y="4313238"/>
          <p14:tracePt t="105293" x="6251575" y="4313238"/>
          <p14:tracePt t="105310" x="6242050" y="4313238"/>
          <p14:tracePt t="105326" x="6224588" y="4313238"/>
          <p14:tracePt t="105343" x="6205538" y="4348163"/>
          <p14:tracePt t="105359" x="6205538" y="4357688"/>
          <p14:tracePt t="105376" x="6205538" y="4402138"/>
          <p14:tracePt t="105393" x="6205538" y="4429125"/>
          <p14:tracePt t="105409" x="6205538" y="4438650"/>
          <p14:tracePt t="105474" x="6215063" y="4429125"/>
          <p14:tracePt t="105485" x="6224588" y="4419600"/>
          <p14:tracePt t="105495" x="6232525" y="4411663"/>
          <p14:tracePt t="105509" x="6242050" y="4394200"/>
          <p14:tracePt t="105526" x="6259513" y="4348163"/>
          <p14:tracePt t="105543" x="6259513" y="4330700"/>
          <p14:tracePt t="105559" x="6269038" y="4286250"/>
          <p14:tracePt t="105576" x="6269038" y="4241800"/>
          <p14:tracePt t="105593" x="6269038" y="4205288"/>
          <p14:tracePt t="105727" x="6269038" y="4224338"/>
          <p14:tracePt t="105738" x="6269038" y="4232275"/>
          <p14:tracePt t="105829" x="6276975" y="4232275"/>
          <p14:tracePt t="106002" x="6269038" y="4232275"/>
          <p14:tracePt t="106012" x="6259513" y="4232275"/>
          <p14:tracePt t="106124" x="6269038" y="4232275"/>
          <p14:tracePt t="106164" x="6276975" y="4232275"/>
          <p14:tracePt t="106398" x="6286500" y="4232275"/>
          <p14:tracePt t="106530" x="6269038" y="4232275"/>
          <p14:tracePt t="106551" x="6259513" y="4232275"/>
          <p14:tracePt t="106561" x="6251575" y="4232275"/>
          <p14:tracePt t="106591" x="6242050" y="4232275"/>
          <p14:tracePt t="106601" x="6232525" y="4241800"/>
          <p14:tracePt t="106612" x="6224588" y="4251325"/>
          <p14:tracePt t="106626" x="6215063" y="4268788"/>
          <p14:tracePt t="106643" x="6215063" y="4276725"/>
          <p14:tracePt t="106713" x="6215063" y="4259263"/>
          <p14:tracePt t="106722" x="6215063" y="4241800"/>
          <p14:tracePt t="106732" x="6215063" y="4205288"/>
          <p14:tracePt t="106744" x="6215063" y="4170363"/>
          <p14:tracePt t="106760" x="6215063" y="4125913"/>
          <p14:tracePt t="106776" x="6215063" y="4098925"/>
          <p14:tracePt t="106794" x="6215063" y="4089400"/>
          <p14:tracePt t="106810" x="6232525" y="4081463"/>
          <p14:tracePt t="106827" x="6259513" y="4081463"/>
          <p14:tracePt t="106844" x="6296025" y="4081463"/>
          <p14:tracePt t="106860" x="6323013" y="4081463"/>
          <p14:tracePt t="106876" x="6357938" y="4116388"/>
          <p14:tracePt t="106895" x="6429375" y="4197350"/>
          <p14:tracePt t="106910" x="6473825" y="4241800"/>
          <p14:tracePt t="106926" x="6491288" y="4251325"/>
          <p14:tracePt t="106960" x="6491288" y="4259263"/>
          <p14:tracePt t="106987" x="6483350" y="4268788"/>
          <p14:tracePt t="106997" x="6446838" y="4268788"/>
          <p14:tracePt t="107010" x="6394450" y="4276725"/>
          <p14:tracePt t="107028" x="6303963" y="4313238"/>
          <p14:tracePt t="107043" x="6276975" y="4322763"/>
          <p14:tracePt t="107060" x="6205538" y="4357688"/>
          <p14:tracePt t="107077" x="6188075" y="4367213"/>
          <p14:tracePt t="107110" x="6197600" y="4367213"/>
          <p14:tracePt t="107127" x="6197600" y="4375150"/>
          <p14:tracePt t="107372" x="6188075" y="4357688"/>
          <p14:tracePt t="107383" x="6153150" y="4295775"/>
          <p14:tracePt t="107404" x="6143625" y="4295775"/>
          <p14:tracePt t="107413" x="6143625" y="4286250"/>
          <p14:tracePt t="107427" x="6134100" y="4286250"/>
          <p14:tracePt t="107443" x="6116638" y="4259263"/>
          <p14:tracePt t="107474" x="6108700" y="4259263"/>
          <p14:tracePt t="107575" x="6116638" y="4259263"/>
          <p14:tracePt t="107596" x="6134100" y="4259263"/>
          <p14:tracePt t="107606" x="6143625" y="4259263"/>
          <p14:tracePt t="107616" x="6153150" y="4259263"/>
          <p14:tracePt t="107627" x="6170613" y="4259263"/>
          <p14:tracePt t="107643" x="6188075" y="4259263"/>
          <p14:tracePt t="107660" x="6205538" y="4259263"/>
          <p14:tracePt t="107677" x="6215063" y="4259263"/>
          <p14:tracePt t="107738" x="6205538" y="4259263"/>
          <p14:tracePt t="107748" x="6188075" y="4259263"/>
          <p14:tracePt t="107759" x="6161088" y="4259263"/>
          <p14:tracePt t="107769" x="6143625" y="4259263"/>
          <p14:tracePt t="107779" x="6126163" y="4259263"/>
          <p14:tracePt t="107793" x="6099175" y="4259263"/>
          <p14:tracePt t="107810" x="6054725" y="4259263"/>
          <p14:tracePt t="107829" x="6037263" y="4259263"/>
          <p14:tracePt t="107843" x="6027738" y="4259263"/>
          <p14:tracePt t="107860" x="6018213" y="4268788"/>
          <p14:tracePt t="107877" x="6010275" y="4276725"/>
          <p14:tracePt t="107893" x="6010275" y="4286250"/>
          <p14:tracePt t="107962" x="6010275" y="4232275"/>
          <p14:tracePt t="107972" x="6000750" y="4187825"/>
          <p14:tracePt t="107982" x="5991225" y="4125913"/>
          <p14:tracePt t="107994" x="5983288" y="4054475"/>
          <p14:tracePt t="108012" x="5983288" y="4000500"/>
          <p14:tracePt t="108083" x="6018213" y="4000500"/>
          <p14:tracePt t="108094" x="6062663" y="4010025"/>
          <p14:tracePt t="108104" x="6108700" y="4027488"/>
          <p14:tracePt t="108114" x="6161088" y="4037013"/>
          <p14:tracePt t="108127" x="6205538" y="4062413"/>
          <p14:tracePt t="108144" x="6313488" y="4116388"/>
          <p14:tracePt t="108160" x="6323013" y="4116388"/>
          <p14:tracePt t="108177" x="6330950" y="4116388"/>
          <p14:tracePt t="108246" x="6340475" y="4133850"/>
          <p14:tracePt t="108255" x="6367463" y="4152900"/>
          <p14:tracePt t="108265" x="6384925" y="4170363"/>
          <p14:tracePt t="108277" x="6394450" y="4197350"/>
          <p14:tracePt t="108294" x="6411913" y="4205288"/>
          <p14:tracePt t="108357" x="6402388" y="4205288"/>
          <p14:tracePt t="108367" x="6367463" y="4214813"/>
          <p14:tracePt t="108378" x="6340475" y="4214813"/>
          <p14:tracePt t="108393" x="6303963" y="4214813"/>
          <p14:tracePt t="108410" x="6232525" y="4224338"/>
          <p14:tracePt t="108429" x="6205538" y="4232275"/>
          <p14:tracePt t="108444" x="6197600" y="4241800"/>
          <p14:tracePt t="108520" x="6197600" y="4251325"/>
          <p14:tracePt t="108540" x="6205538" y="4259263"/>
          <p14:tracePt t="108550" x="6215063" y="4268788"/>
          <p14:tracePt t="108562" x="6224588" y="4268788"/>
          <p14:tracePt t="108577" x="6232525" y="4276725"/>
          <p14:tracePt t="108593" x="6232525" y="4286250"/>
          <p14:tracePt t="108642" x="6242050" y="4286250"/>
          <p14:tracePt t="108672" x="6251575" y="4295775"/>
          <p14:tracePt t="108682" x="6259513" y="4295775"/>
          <p14:tracePt t="108865" x="6259513" y="4268788"/>
          <p14:tracePt t="108874" x="6276975" y="4251325"/>
          <p14:tracePt t="108885" x="6286500" y="4241800"/>
          <p14:tracePt t="108896" x="6303963" y="4214813"/>
          <p14:tracePt t="108910" x="6323013" y="4197350"/>
          <p14:tracePt t="108927" x="6330950" y="4187825"/>
          <p14:tracePt t="109027" x="6323013" y="4187825"/>
          <p14:tracePt t="109037" x="6303963" y="4187825"/>
          <p14:tracePt t="109058" x="6296025" y="4187825"/>
          <p14:tracePt t="109068" x="6286500" y="4187825"/>
          <p14:tracePt t="109079" x="6276975" y="4187825"/>
          <p14:tracePt t="109210" x="6276975" y="4197350"/>
          <p14:tracePt t="109220" x="6276975" y="4214813"/>
          <p14:tracePt t="109231" x="6276975" y="4241800"/>
          <p14:tracePt t="109244" x="6276975" y="4268788"/>
          <p14:tracePt t="109261" x="6286500" y="4340225"/>
          <p14:tracePt t="109413" x="6286500" y="4357688"/>
          <p14:tracePt t="109423" x="6286500" y="4375150"/>
          <p14:tracePt t="109433" x="6286500" y="4402138"/>
          <p14:tracePt t="109444" x="6286500" y="4419600"/>
          <p14:tracePt t="109460" x="6286500" y="4456113"/>
          <p14:tracePt t="109477" x="6296025" y="4483100"/>
          <p14:tracePt t="109494" x="6296025" y="4500563"/>
          <p14:tracePt t="109576" x="6296025" y="4510088"/>
          <p14:tracePt t="109586" x="6296025" y="4518025"/>
          <p14:tracePt t="109606" x="6296025" y="4527550"/>
          <p14:tracePt t="109707" x="6296025" y="4537075"/>
          <p14:tracePt t="109717" x="6296025" y="4545013"/>
          <p14:tracePt t="109728" x="6296025" y="4554538"/>
          <p14:tracePt t="109744" x="6296025" y="4562475"/>
          <p14:tracePt t="109761" x="6296025" y="4608513"/>
          <p14:tracePt t="109778" x="6296025" y="4625975"/>
          <p14:tracePt t="110093" x="6296025" y="4633913"/>
          <p14:tracePt t="110103" x="6296025" y="4652963"/>
          <p14:tracePt t="110124" x="6296025" y="4660900"/>
          <p14:tracePt t="110134" x="6296025" y="4679950"/>
          <p14:tracePt t="110144" x="6296025" y="4697413"/>
          <p14:tracePt t="110161" x="6296025" y="4705350"/>
          <p14:tracePt t="110177" x="6296025" y="4741863"/>
          <p14:tracePt t="110194" x="6296025" y="4768850"/>
          <p14:tracePt t="110211" x="6296025" y="4776788"/>
          <p14:tracePt t="110227" x="6296025" y="4786313"/>
          <p14:tracePt t="110266" x="6296025" y="4795838"/>
          <p14:tracePt t="110275" x="6296025" y="4803775"/>
          <p14:tracePt t="110286" x="6296025" y="4822825"/>
          <p14:tracePt t="110296" x="6286500" y="4840288"/>
          <p14:tracePt t="110311" x="6286500" y="4867275"/>
          <p14:tracePt t="110327" x="6286500" y="4919663"/>
          <p14:tracePt t="110344" x="6286500" y="4938713"/>
          <p14:tracePt t="110361" x="6286500" y="4973638"/>
          <p14:tracePt t="110377" x="6286500" y="5010150"/>
          <p14:tracePt t="110394" x="6303963" y="5018088"/>
          <p14:tracePt t="110672" x="6303963" y="5027613"/>
          <p14:tracePt t="110682" x="6303963" y="5062538"/>
          <p14:tracePt t="110694" x="6296025" y="5081588"/>
          <p14:tracePt t="110713" x="6286500" y="5116513"/>
          <p14:tracePt t="110728" x="6286500" y="5143500"/>
          <p14:tracePt t="110744" x="6286500" y="5160963"/>
          <p14:tracePt t="110794" x="6286500" y="5170488"/>
          <p14:tracePt t="110814" x="6286500" y="5187950"/>
          <p14:tracePt t="110824" x="6286500" y="5197475"/>
          <p14:tracePt t="110834" x="6286500" y="5214938"/>
          <p14:tracePt t="110845" x="6286500" y="5224463"/>
          <p14:tracePt t="110861" x="6286500" y="5251450"/>
          <p14:tracePt t="110877" x="6286500" y="5286375"/>
          <p14:tracePt t="110895" x="6286500" y="5303838"/>
          <p14:tracePt t="110911" x="6286500" y="5330825"/>
          <p14:tracePt t="110928" x="6296025" y="5375275"/>
          <p14:tracePt t="111261" x="6296025" y="5384800"/>
          <p14:tracePt t="111271" x="6296025" y="5394325"/>
          <p14:tracePt t="111281" x="6296025" y="5419725"/>
          <p14:tracePt t="111294" x="6296025" y="5438775"/>
          <p14:tracePt t="111311" x="6296025" y="5473700"/>
          <p14:tracePt t="111327" x="6296025" y="5491163"/>
          <p14:tracePt t="111345" x="6296025" y="5510213"/>
          <p14:tracePt t="111362" x="6296025" y="5527675"/>
          <p14:tracePt t="112002" x="6296025" y="5537200"/>
          <p14:tracePt t="112022" x="6296025" y="5554663"/>
          <p14:tracePt t="112032" x="6286500" y="5562600"/>
          <p14:tracePt t="112042" x="6276975" y="5581650"/>
          <p14:tracePt t="112052" x="6269038" y="5599113"/>
          <p14:tracePt t="112063" x="6269038" y="5608638"/>
          <p14:tracePt t="112078" x="6259513" y="5616575"/>
          <p14:tracePt t="112095" x="6259513" y="5661025"/>
          <p14:tracePt t="113788" x="6276975" y="5661025"/>
          <p14:tracePt t="113798" x="6303963" y="5661025"/>
          <p14:tracePt t="113807" x="6330950" y="5661025"/>
          <p14:tracePt t="113819" x="6367463" y="5661025"/>
          <p14:tracePt t="113830" x="6394450" y="5661025"/>
          <p14:tracePt t="113845" x="6419850" y="5661025"/>
          <p14:tracePt t="113862" x="6438900" y="5661025"/>
          <p14:tracePt t="113879" x="6456363" y="5670550"/>
          <p14:tracePt t="113895" x="6473825" y="5705475"/>
          <p14:tracePt t="114093" x="6446838" y="5715000"/>
          <p14:tracePt t="114102" x="6402388" y="5715000"/>
          <p14:tracePt t="114114" x="6330950" y="5715000"/>
          <p14:tracePt t="114128" x="6242050" y="5697538"/>
          <p14:tracePt t="114145" x="6116638" y="5661025"/>
          <p14:tracePt t="114164" x="6054725" y="5634038"/>
          <p14:tracePt t="114178" x="6027738" y="5634038"/>
          <p14:tracePt t="114211" x="6027738" y="5626100"/>
          <p14:tracePt t="114235" x="6027738" y="5616575"/>
          <p14:tracePt t="114255" x="6027738" y="5608638"/>
          <p14:tracePt t="114276" x="6027738" y="5599113"/>
          <p14:tracePt t="114297" x="6027738" y="5581650"/>
          <p14:tracePt t="114306" x="6027738" y="5545138"/>
          <p14:tracePt t="114316" x="6027738" y="5500688"/>
          <p14:tracePt t="114328" x="6027738" y="5483225"/>
          <p14:tracePt t="114347" x="6045200" y="5438775"/>
          <p14:tracePt t="114362" x="6062663" y="5419725"/>
          <p14:tracePt t="114378" x="6099175" y="5384800"/>
          <p14:tracePt t="114397" x="6180138" y="5357813"/>
          <p14:tracePt t="114412" x="6215063" y="5348288"/>
          <p14:tracePt t="114429" x="6286500" y="5348288"/>
          <p14:tracePt t="114445" x="6313488" y="5348288"/>
          <p14:tracePt t="114462" x="6357938" y="5394325"/>
          <p14:tracePt t="114478" x="6438900" y="5473700"/>
          <p14:tracePt t="114495" x="6456363" y="5491163"/>
          <p14:tracePt t="114512" x="6465888" y="5500688"/>
          <p14:tracePt t="114621" x="6456363" y="5510213"/>
          <p14:tracePt t="114631" x="6456363" y="5518150"/>
          <p14:tracePt t="114640" x="6446838" y="5518150"/>
          <p14:tracePt t="114762" x="6438900" y="5518150"/>
          <p14:tracePt t="114773" x="6419850" y="5527675"/>
          <p14:tracePt t="114783" x="6402388" y="5537200"/>
          <p14:tracePt t="114795" x="6357938" y="5545138"/>
          <p14:tracePt t="114814" x="6153150" y="5562600"/>
          <p14:tracePt t="114829" x="6081713" y="5589588"/>
          <p14:tracePt t="114845" x="5946775" y="5616575"/>
          <p14:tracePt t="114864" x="5902325" y="5626100"/>
          <p14:tracePt t="114915" x="5911850" y="5626100"/>
          <p14:tracePt t="114925" x="5911850" y="5634038"/>
          <p14:tracePt t="114935" x="5938838" y="5616575"/>
          <p14:tracePt t="115128" x="5991225" y="5626100"/>
          <p14:tracePt t="115138" x="6089650" y="5653088"/>
          <p14:tracePt t="115148" x="6205538" y="5680075"/>
          <p14:tracePt t="115162" x="6286500" y="5680075"/>
          <p14:tracePt t="115179" x="6419850" y="5643563"/>
          <p14:tracePt t="115196" x="6465888" y="5626100"/>
          <p14:tracePt t="115212" x="6527800" y="5599113"/>
          <p14:tracePt t="115301" x="6537325" y="5599113"/>
          <p14:tracePt t="115311" x="6537325" y="5589588"/>
          <p14:tracePt t="115321" x="6545263" y="5572125"/>
          <p14:tracePt t="115361" x="6537325" y="5554663"/>
          <p14:tracePt t="115372" x="6518275" y="5545138"/>
          <p14:tracePt t="115382" x="6483350" y="5537200"/>
          <p14:tracePt t="115395" x="6429375" y="5527675"/>
          <p14:tracePt t="115412" x="6340475" y="5500688"/>
          <p14:tracePt t="115429" x="6259513" y="5465763"/>
          <p14:tracePt t="115445" x="6099175" y="5357813"/>
          <p14:tracePt t="115464" x="6000750" y="5232400"/>
          <p14:tracePt t="115479" x="5991225" y="5197475"/>
          <p14:tracePt t="115496" x="5991225" y="5108575"/>
          <p14:tracePt t="115513" x="6010275" y="5018088"/>
          <p14:tracePt t="115529" x="6062663" y="4973638"/>
          <p14:tracePt t="115545" x="6259513" y="4919663"/>
          <p14:tracePt t="115562" x="6384925" y="4911725"/>
          <p14:tracePt t="115579" x="6537325" y="4911725"/>
          <p14:tracePt t="115596" x="6643688" y="4973638"/>
          <p14:tracePt t="115612" x="6680200" y="4991100"/>
          <p14:tracePt t="115629" x="6705600" y="5045075"/>
          <p14:tracePt t="115645" x="6715125" y="5081588"/>
          <p14:tracePt t="115662" x="6715125" y="5108575"/>
          <p14:tracePt t="115679" x="6715125" y="5160963"/>
          <p14:tracePt t="115696" x="6705600" y="5259388"/>
          <p14:tracePt t="115712" x="6705600" y="5330825"/>
          <p14:tracePt t="115729" x="6705600" y="5446713"/>
          <p14:tracePt t="115746" x="6715125" y="5537200"/>
          <p14:tracePt t="115892" x="6500813" y="5626100"/>
          <p14:tracePt t="115900" x="6465888" y="5653088"/>
          <p14:tracePt t="115912" x="6456363" y="5661025"/>
          <p14:tracePt t="115931" x="6446838" y="5661025"/>
          <p14:tracePt t="115971" x="6446838" y="5653088"/>
          <p14:tracePt t="115981" x="6456363" y="5545138"/>
          <p14:tracePt t="115991" x="6500813" y="5419725"/>
          <p14:tracePt t="116001" x="6518275" y="5313363"/>
          <p14:tracePt t="116012" x="6554788" y="5108575"/>
          <p14:tracePt t="116029" x="6572250" y="4741863"/>
          <p14:tracePt t="116045" x="6589713" y="4483100"/>
          <p14:tracePt t="116062" x="6589713" y="4429125"/>
          <p14:tracePt t="116123" x="6562725" y="4419600"/>
          <p14:tracePt t="116134" x="6537325" y="4419600"/>
          <p14:tracePt t="116143" x="6500813" y="4419600"/>
          <p14:tracePt t="116154" x="6456363" y="4419600"/>
          <p14:tracePt t="116164" x="6419850" y="4419600"/>
          <p14:tracePt t="116179" x="6367463" y="4419600"/>
          <p14:tracePt t="116196" x="6286500" y="4429125"/>
          <p14:tracePt t="116214" x="6242050" y="4438650"/>
          <p14:tracePt t="116229" x="6232525" y="4438650"/>
          <p14:tracePt t="116266" x="6224588" y="4375150"/>
          <p14:tracePt t="116279" x="6224588" y="4295775"/>
          <p14:tracePt t="116296" x="6251575" y="4205288"/>
          <p14:tracePt t="116313" x="6251575" y="4197350"/>
          <p14:tracePt t="116387" x="6259513" y="4197350"/>
          <p14:tracePt t="116397" x="6269038" y="4205288"/>
          <p14:tracePt t="116468" x="6276975" y="4205288"/>
          <p14:tracePt t="116478" x="6296025" y="4205288"/>
          <p14:tracePt t="116488" x="6303963" y="4197350"/>
          <p14:tracePt t="116500" x="6313488" y="4187825"/>
          <p14:tracePt t="116512" x="6313488" y="4160838"/>
          <p14:tracePt t="116529" x="6323013" y="4143375"/>
          <p14:tracePt t="116590" x="6313488" y="4143375"/>
          <p14:tracePt t="116620" x="6303963" y="4143375"/>
          <p14:tracePt t="116642" x="6286500" y="4152900"/>
          <p14:tracePt t="116651" x="6276975" y="4170363"/>
          <p14:tracePt t="116662" x="6259513" y="4187825"/>
          <p14:tracePt t="116681" x="6215063" y="4268788"/>
          <p14:tracePt t="116696" x="6197600" y="4303713"/>
          <p14:tracePt t="116712" x="6197600" y="4322763"/>
          <p14:tracePt t="116745" x="6197600" y="4330700"/>
          <p14:tracePt t="116773" x="6197600" y="4367213"/>
          <p14:tracePt t="116782" x="6197600" y="4402138"/>
          <p14:tracePt t="116796" x="6188075" y="4419600"/>
          <p14:tracePt t="116813" x="6188075" y="4438650"/>
          <p14:tracePt t="116829" x="6188075" y="4456113"/>
          <p14:tracePt t="116846" x="6205538" y="4473575"/>
          <p14:tracePt t="116864" x="6303963" y="4562475"/>
          <p14:tracePt t="116879" x="6367463" y="4652963"/>
          <p14:tracePt t="116896" x="6411913" y="4697413"/>
          <p14:tracePt t="116915" x="6419850" y="4705350"/>
          <p14:tracePt t="116929" x="6429375" y="4705350"/>
          <p14:tracePt t="116946" x="6483350" y="4697413"/>
          <p14:tracePt t="116963" x="6527800" y="4652963"/>
          <p14:tracePt t="116979" x="6653213" y="4581525"/>
          <p14:tracePt t="116996" x="6724650" y="4537075"/>
          <p14:tracePt t="117012" x="6751638" y="4527550"/>
          <p14:tracePt t="117030" x="6786563" y="4500563"/>
          <p14:tracePt t="117047" x="6823075" y="4465638"/>
          <p14:tracePt t="117062" x="6848475" y="4438650"/>
          <p14:tracePt t="117079" x="6884988" y="4384675"/>
          <p14:tracePt t="117098" x="6902450" y="4340225"/>
          <p14:tracePt t="117113" x="6902450" y="4303713"/>
          <p14:tracePt t="117129" x="6911975" y="4214813"/>
          <p14:tracePt t="117146" x="6911975" y="4187825"/>
          <p14:tracePt t="117162" x="6894513" y="4143375"/>
          <p14:tracePt t="117179" x="6813550" y="4089400"/>
          <p14:tracePt t="117196" x="6769100" y="4054475"/>
          <p14:tracePt t="117213" x="6680200" y="4017963"/>
          <p14:tracePt t="117229" x="6581775" y="4000500"/>
          <p14:tracePt t="117246" x="6545263" y="4000500"/>
          <p14:tracePt t="117263" x="6465888" y="4000500"/>
          <p14:tracePt t="117280" x="6384925" y="4010025"/>
          <p14:tracePt t="117296" x="6340475" y="4027488"/>
          <p14:tracePt t="117300" x="6303963" y="4044950"/>
          <p14:tracePt t="117313" x="6276975" y="4054475"/>
          <p14:tracePt t="117331" x="6232525" y="4098925"/>
          <p14:tracePt t="117346" x="6224588" y="4116388"/>
          <p14:tracePt t="117379" x="6224588" y="4125913"/>
          <p14:tracePt t="117412" x="6224588" y="4143375"/>
          <p14:tracePt t="117422" x="6224588" y="4187825"/>
          <p14:tracePt t="117433" x="6242050" y="4259263"/>
          <p14:tracePt t="117446" x="6276975" y="4303713"/>
          <p14:tracePt t="117463" x="6367463" y="4367213"/>
          <p14:tracePt t="117479" x="6394450" y="4384675"/>
          <p14:tracePt t="117496" x="6429375" y="4402138"/>
          <p14:tracePt t="117514" x="6483350" y="4419600"/>
          <p14:tracePt t="117530" x="6545263" y="4419600"/>
          <p14:tracePt t="117546" x="6697663" y="4419600"/>
          <p14:tracePt t="117565" x="6786563" y="4402138"/>
          <p14:tracePt t="117579" x="6804025" y="4394200"/>
          <p14:tracePt t="117596" x="6813550" y="4375150"/>
          <p14:tracePt t="117656" x="6796088" y="4340225"/>
          <p14:tracePt t="117666" x="6705600" y="4268788"/>
          <p14:tracePt t="117677" x="6661150" y="4251325"/>
          <p14:tracePt t="117686" x="6554788" y="4214813"/>
          <p14:tracePt t="117697" x="6518275" y="4214813"/>
          <p14:tracePt t="117713" x="6483350" y="4205288"/>
          <p14:tracePt t="117729" x="6419850" y="4205288"/>
          <p14:tracePt t="117747" x="6402388" y="4205288"/>
          <p14:tracePt t="117763" x="6394450" y="4214813"/>
          <p14:tracePt t="117779" x="6394450" y="4224338"/>
          <p14:tracePt t="117812" x="6394450" y="4232275"/>
          <p14:tracePt t="117830" x="6411913" y="4330700"/>
          <p14:tracePt t="117846" x="6456363" y="4402138"/>
          <p14:tracePt t="117863" x="6608763" y="4625975"/>
          <p14:tracePt t="117879" x="6911975" y="4857750"/>
          <p14:tracePt t="117896" x="7018338" y="4894263"/>
          <p14:tracePt t="124643" x="7027863" y="4919663"/>
          <p14:tracePt t="124654" x="7045325" y="4983163"/>
          <p14:tracePt t="124664" x="7054850" y="5037138"/>
          <p14:tracePt t="124681" x="7062788" y="5143500"/>
          <p14:tracePt t="124698" x="7099300" y="5348288"/>
          <p14:tracePt t="124714" x="7116763" y="5510213"/>
          <p14:tracePt t="124998" x="7081838" y="5510213"/>
          <p14:tracePt t="125008" x="7037388" y="5483225"/>
          <p14:tracePt t="125019" x="6946900" y="5429250"/>
          <p14:tracePt t="125031" x="6858000" y="5357813"/>
          <p14:tracePt t="125049" x="6581775" y="5010150"/>
          <p14:tracePt t="125065" x="6510338" y="4919663"/>
          <p14:tracePt t="125081" x="6411913" y="4768850"/>
          <p14:tracePt t="125100" x="6357938" y="4660900"/>
          <p14:tracePt t="126065" x="6340475" y="4687888"/>
          <p14:tracePt t="126075" x="6330950" y="4732338"/>
          <p14:tracePt t="126085" x="6330950" y="4776788"/>
          <p14:tracePt t="126099" x="6323013" y="4848225"/>
          <p14:tracePt t="126115" x="6313488" y="5116513"/>
          <p14:tracePt t="126131" x="6313488" y="5180013"/>
          <p14:tracePt t="126148" x="6313488" y="5241925"/>
          <p14:tracePt t="126165" x="6313488" y="5259388"/>
          <p14:tracePt t="126470" x="6286500" y="5241925"/>
          <p14:tracePt t="126480" x="6242050" y="5205413"/>
          <p14:tracePt t="126491" x="6188075" y="5160963"/>
          <p14:tracePt t="126501" x="6116638" y="5099050"/>
          <p14:tracePt t="126515" x="6010275" y="5027613"/>
          <p14:tracePt t="126532" x="5848350" y="4813300"/>
          <p14:tracePt t="126548" x="5840413" y="4803775"/>
          <p14:tracePt t="126565" x="5830888" y="4795838"/>
          <p14:tracePt t="126592" x="5830888" y="4776788"/>
          <p14:tracePt t="126612" x="5830888" y="4759325"/>
          <p14:tracePt t="127881" x="5830888" y="4751388"/>
          <p14:tracePt t="127891" x="5830888" y="4741863"/>
          <p14:tracePt t="127901" x="5848350" y="4724400"/>
          <p14:tracePt t="127915" x="5857875" y="4679950"/>
          <p14:tracePt t="127932" x="5875338" y="4562475"/>
          <p14:tracePt t="127949" x="5884863" y="4500563"/>
          <p14:tracePt t="127965" x="5894388" y="4367213"/>
          <p14:tracePt t="127983" x="5894388" y="4081463"/>
          <p14:tracePt t="127999" x="5894388" y="3973513"/>
          <p14:tracePt t="128015" x="5911850" y="3822700"/>
          <p14:tracePt t="128033" x="5911850" y="3679825"/>
          <p14:tracePt t="128049" x="5911850" y="3652838"/>
          <p14:tracePt t="128066" x="5902325" y="3608388"/>
          <p14:tracePt t="128085" x="5894388" y="3581400"/>
          <p14:tracePt t="128099" x="5894388" y="3554413"/>
          <p14:tracePt t="128115" x="5894388" y="3536950"/>
          <p14:tracePt t="128132" x="5929313" y="3517900"/>
          <p14:tracePt t="128149" x="6000750" y="3500438"/>
          <p14:tracePt t="128165" x="6054725" y="3500438"/>
          <p14:tracePt t="128182" x="6081713" y="3500438"/>
          <p14:tracePt t="128199" x="6099175" y="3500438"/>
          <p14:tracePt t="128217" x="6126163" y="3500438"/>
          <p14:tracePt t="128232" x="6134100" y="3500438"/>
          <p14:tracePt t="128249" x="6180138" y="3500438"/>
          <p14:tracePt t="128267" x="6205538" y="3509963"/>
          <p14:tracePt t="128282" x="6224588" y="3509963"/>
          <p14:tracePt t="128299" x="6242050" y="3509963"/>
          <p14:tracePt t="128349" x="6251575" y="3509963"/>
          <p14:tracePt t="128359" x="6269038" y="3500438"/>
          <p14:tracePt t="128369" x="6276975" y="3482975"/>
          <p14:tracePt t="128382" x="6276975" y="3446463"/>
          <p14:tracePt t="128399" x="6276975" y="3367088"/>
          <p14:tracePt t="128416" x="6276975" y="3340100"/>
          <p14:tracePt t="128432" x="6276975" y="3322638"/>
          <p14:tracePt t="128450" x="6259513" y="3303588"/>
          <p14:tracePt t="128482" x="6242050" y="3313113"/>
          <p14:tracePt t="128733" x="6242050" y="3322638"/>
          <p14:tracePt t="128744" x="6259513" y="3340100"/>
          <p14:tracePt t="128755" x="6269038" y="3348038"/>
          <p14:tracePt t="128766" x="6276975" y="3357563"/>
          <p14:tracePt t="128784" x="6303963" y="3394075"/>
          <p14:tracePt t="128799" x="6303963" y="3402013"/>
          <p14:tracePt t="128897" x="6313488" y="3411538"/>
          <p14:tracePt t="128918" x="6323013" y="3411538"/>
          <p14:tracePt t="128927" x="6330950" y="3419475"/>
          <p14:tracePt t="128948" x="6340475" y="3419475"/>
          <p14:tracePt t="128967" x="6348413" y="3419475"/>
          <p14:tracePt t="129018" x="6348413" y="3411538"/>
          <p14:tracePt t="129028" x="6357938" y="3402013"/>
          <p14:tracePt t="129038" x="6367463" y="3384550"/>
          <p14:tracePt t="129050" x="6375400" y="3357563"/>
          <p14:tracePt t="129069" x="6375400" y="3348038"/>
          <p14:tracePt t="129140" x="6367463" y="3340100"/>
          <p14:tracePt t="129160" x="6348413" y="3330575"/>
          <p14:tracePt t="129171" x="6340475" y="3330575"/>
          <p14:tracePt t="129182" x="6330950" y="3330575"/>
          <p14:tracePt t="129201" x="6303963" y="3322638"/>
          <p14:tracePt t="129216" x="6296025" y="3322638"/>
          <p14:tracePt t="129272" x="6286500" y="3322638"/>
          <p14:tracePt t="129292" x="6276975" y="3322638"/>
          <p14:tracePt t="129304" x="6276975" y="3330575"/>
          <p14:tracePt t="129313" x="6269038" y="3330575"/>
          <p14:tracePt t="129323" x="6259513" y="3340100"/>
          <p14:tracePt t="129343" x="6259513" y="3348038"/>
          <p14:tracePt t="129404" x="6259513" y="3357563"/>
          <p14:tracePt t="129414" x="6259513" y="3367088"/>
          <p14:tracePt t="129424" x="6269038" y="3394075"/>
          <p14:tracePt t="129435" x="6286500" y="3411538"/>
          <p14:tracePt t="129449" x="6313488" y="3455988"/>
          <p14:tracePt t="129466" x="6367463" y="3490913"/>
          <p14:tracePt t="129482" x="6384925" y="3500438"/>
          <p14:tracePt t="129499" x="6411913" y="3500438"/>
          <p14:tracePt t="129516" x="6438900" y="3500438"/>
          <p14:tracePt t="129533" x="6456363" y="3490913"/>
          <p14:tracePt t="129549" x="6473825" y="3455988"/>
          <p14:tracePt t="129566" x="6483350" y="3419475"/>
          <p14:tracePt t="129583" x="6483350" y="3411538"/>
          <p14:tracePt t="129600" x="6483350" y="3375025"/>
          <p14:tracePt t="129617" x="6465888" y="3330575"/>
          <p14:tracePt t="129632" x="6438900" y="3322638"/>
          <p14:tracePt t="129649" x="6367463" y="3268663"/>
          <p14:tracePt t="129668" x="6269038" y="3205163"/>
          <p14:tracePt t="129682" x="6205538" y="3197225"/>
          <p14:tracePt t="129699" x="6134100" y="3197225"/>
          <p14:tracePt t="129716" x="6108700" y="3197225"/>
          <p14:tracePt t="129733" x="6081713" y="3197225"/>
          <p14:tracePt t="129749" x="6054725" y="3232150"/>
          <p14:tracePt t="129766" x="6054725" y="3251200"/>
          <p14:tracePt t="129783" x="6054725" y="3295650"/>
          <p14:tracePt t="129800" x="6054725" y="3348038"/>
          <p14:tracePt t="129816" x="6054725" y="3375025"/>
          <p14:tracePt t="129832" x="6081713" y="3446463"/>
          <p14:tracePt t="129851" x="6188075" y="3581400"/>
          <p14:tracePt t="129866" x="6242050" y="3598863"/>
          <p14:tracePt t="129882" x="6303963" y="3625850"/>
          <p14:tracePt t="129901" x="6357938" y="3625850"/>
          <p14:tracePt t="129916" x="6394450" y="3625850"/>
          <p14:tracePt t="129933" x="6473825" y="3544888"/>
          <p14:tracePt t="129949" x="6510338" y="3490913"/>
          <p14:tracePt t="129966" x="6562725" y="3402013"/>
          <p14:tracePt t="129983" x="6572250" y="3322638"/>
          <p14:tracePt t="129999" x="6581775" y="3295650"/>
          <p14:tracePt t="130016" x="6581775" y="3241675"/>
          <p14:tracePt t="130033" x="6581775" y="3187700"/>
          <p14:tracePt t="130049" x="6527800" y="3116263"/>
          <p14:tracePt t="130066" x="6419850" y="3044825"/>
          <p14:tracePt t="130084" x="6330950" y="3027363"/>
          <p14:tracePt t="130100" x="6303963" y="3027363"/>
          <p14:tracePt t="130116" x="6232525" y="3027363"/>
          <p14:tracePt t="130134" x="6180138" y="3054350"/>
          <p14:tracePt t="130150" x="6153150" y="3133725"/>
          <p14:tracePt t="130166" x="6108700" y="3241675"/>
          <p14:tracePt t="130183" x="6108700" y="3295650"/>
          <p14:tracePt t="130199" x="6108700" y="3375025"/>
          <p14:tracePt t="130216" x="6134100" y="3482975"/>
          <p14:tracePt t="130233" x="6188075" y="3581400"/>
          <p14:tracePt t="130249" x="6323013" y="3670300"/>
          <p14:tracePt t="130266" x="6456363" y="3697288"/>
          <p14:tracePt t="130284" x="6518275" y="3714750"/>
          <p14:tracePt t="130300" x="6616700" y="3714750"/>
          <p14:tracePt t="130318" x="6670675" y="3714750"/>
          <p14:tracePt t="130333" x="6680200" y="3705225"/>
          <p14:tracePt t="130350" x="6697663" y="3643313"/>
          <p14:tracePt t="130366" x="6697663" y="3608388"/>
          <p14:tracePt t="130383" x="6705600" y="3473450"/>
          <p14:tracePt t="130399" x="6688138" y="3348038"/>
          <p14:tracePt t="130416" x="6661150" y="3295650"/>
          <p14:tracePt t="130433" x="6608763" y="3205163"/>
          <p14:tracePt t="130449" x="6537325" y="3152775"/>
          <p14:tracePt t="130466" x="6500813" y="3143250"/>
          <p14:tracePt t="130483" x="6411913" y="3081338"/>
          <p14:tracePt t="130500" x="6340475" y="3081338"/>
          <p14:tracePt t="130516" x="6303963" y="3081338"/>
          <p14:tracePt t="130533" x="6251575" y="3089275"/>
          <p14:tracePt t="130550" x="6188075" y="3152775"/>
          <p14:tracePt t="130566" x="6170613" y="3187700"/>
          <p14:tracePt t="130583" x="6143625" y="3303588"/>
          <p14:tracePt t="130601" x="6134100" y="3375025"/>
          <p14:tracePt t="130617" x="6134100" y="3419475"/>
          <p14:tracePt t="130634" x="6143625" y="3482975"/>
          <p14:tracePt t="130650" x="6188075" y="3527425"/>
          <p14:tracePt t="130666" x="6313488" y="3608388"/>
          <p14:tracePt t="130683" x="6411913" y="3616325"/>
          <p14:tracePt t="130700" x="6438900" y="3616325"/>
          <p14:tracePt t="130717" x="6483350" y="3608388"/>
          <p14:tracePt t="130734" x="6518275" y="3562350"/>
          <p14:tracePt t="130750" x="6527800" y="3536950"/>
          <p14:tracePt t="130766" x="6537325" y="3500438"/>
          <p14:tracePt t="130784" x="6537325" y="3455988"/>
          <p14:tracePt t="130800" x="6537325" y="3429000"/>
          <p14:tracePt t="130816" x="6518275" y="3375025"/>
          <p14:tracePt t="130834" x="6500813" y="3367088"/>
          <p14:tracePt t="130850" x="6438900" y="3340100"/>
          <p14:tracePt t="130866" x="6375400" y="3322638"/>
          <p14:tracePt t="130883" x="6340475" y="3322638"/>
          <p14:tracePt t="130900" x="6286500" y="3330575"/>
          <p14:tracePt t="130917" x="6232525" y="3375025"/>
          <p14:tracePt t="130933" x="6224588" y="3394075"/>
          <p14:tracePt t="130949" x="6205538" y="3455988"/>
          <p14:tracePt t="130968" x="6205538" y="3527425"/>
          <p14:tracePt t="130983" x="6205538" y="3554413"/>
          <p14:tracePt t="131000" x="6259513" y="3643313"/>
          <p14:tracePt t="131018" x="6348413" y="3679825"/>
          <p14:tracePt t="131033" x="6411913" y="3679825"/>
          <p14:tracePt t="131049" x="6473825" y="3652838"/>
          <p14:tracePt t="131066" x="6510338" y="3643313"/>
          <p14:tracePt t="131083" x="6537325" y="3616325"/>
          <p14:tracePt t="131099" x="6562725" y="3554413"/>
          <p14:tracePt t="131116" x="6562725" y="3544888"/>
          <p14:tracePt t="131133" x="6554788" y="3490913"/>
          <p14:tracePt t="131150" x="6491288" y="3411538"/>
          <p14:tracePt t="131167" x="6446838" y="3402013"/>
          <p14:tracePt t="131184" x="6375400" y="3348038"/>
          <p14:tracePt t="131201" x="6340475" y="3330575"/>
          <p14:tracePt t="131217" x="6330950" y="3330575"/>
          <p14:tracePt t="131234" x="6296025" y="3340100"/>
          <p14:tracePt t="131251" x="6259513" y="3384550"/>
          <p14:tracePt t="131267" x="6259513" y="3411538"/>
          <p14:tracePt t="131283" x="6259513" y="3509963"/>
          <p14:tracePt t="131300" x="6259513" y="3581400"/>
          <p14:tracePt t="131317" x="6357938" y="3768725"/>
          <p14:tracePt t="131333" x="6456363" y="3840163"/>
          <p14:tracePt t="131350" x="6491288" y="3840163"/>
          <p14:tracePt t="131367" x="6545263" y="3848100"/>
          <p14:tracePt t="131383" x="6599238" y="3830638"/>
          <p14:tracePt t="131400" x="6616700" y="3813175"/>
          <p14:tracePt t="131698" x="6616700" y="3803650"/>
          <p14:tracePt t="131729" x="6599238" y="3803650"/>
          <p14:tracePt t="131739" x="6581775" y="3803650"/>
          <p14:tracePt t="131750" x="6562725" y="3795713"/>
          <p14:tracePt t="131767" x="6545263" y="3786188"/>
          <p14:tracePt t="131784" x="6491288" y="3768725"/>
          <p14:tracePt t="131800" x="6456363" y="3705225"/>
          <p14:tracePt t="131816" x="6438900" y="3679825"/>
          <p14:tracePt t="131820" x="6429375" y="3625850"/>
          <p14:tracePt t="131834" x="6402388" y="3562350"/>
          <p14:tracePt t="131851" x="6394450" y="3438525"/>
          <p14:tracePt t="131867" x="6394450" y="3402013"/>
          <p14:tracePt t="131884" x="6394450" y="3384550"/>
          <p14:tracePt t="131900" x="6394450" y="3375025"/>
          <p14:tracePt t="131972" x="6394450" y="3384550"/>
          <p14:tracePt t="131992" x="6384925" y="3394075"/>
          <p14:tracePt t="132012" x="6375400" y="3402013"/>
          <p14:tracePt t="132023" x="6367463" y="3411538"/>
          <p14:tracePt t="132034" x="6357938" y="3419475"/>
          <p14:tracePt t="132053" x="6348413" y="3429000"/>
          <p14:tracePt t="132297" x="6348413" y="3419475"/>
          <p14:tracePt t="132835" x="6348413" y="3473450"/>
          <p14:tracePt t="132855" x="6348413" y="3490913"/>
          <p14:tracePt t="132866" x="6348413" y="3500438"/>
          <p14:tracePt t="132885" x="6348413" y="3517900"/>
          <p14:tracePt t="132896" x="6348413" y="3536950"/>
          <p14:tracePt t="133220" x="6348413" y="3527425"/>
          <p14:tracePt t="133241" x="6357938" y="3527425"/>
          <p14:tracePt t="133252" x="6357938" y="3517900"/>
          <p14:tracePt t="133402" x="6367463" y="3517900"/>
          <p14:tracePt t="262765" x="6224588" y="3517900"/>
          <p14:tracePt t="262775" x="6170613" y="3517900"/>
          <p14:tracePt t="262786" x="6099175" y="3517900"/>
          <p14:tracePt t="262801" x="6037263" y="3517900"/>
          <p14:tracePt t="262818" x="5902325" y="3509963"/>
          <p14:tracePt t="262835" x="5759450" y="3500438"/>
          <p14:tracePt t="262851" x="5688013" y="3500438"/>
          <p14:tracePt t="262868" x="5599113" y="3482975"/>
          <p14:tracePt t="262886" x="5554663" y="3465513"/>
          <p14:tracePt t="262901" x="5545138" y="3455988"/>
          <p14:tracePt t="262918" x="5527675" y="3429000"/>
          <p14:tracePt t="262937" x="5491163" y="3384550"/>
          <p14:tracePt t="262951" x="5473700" y="3357563"/>
          <p14:tracePt t="262968" x="5446713" y="3313113"/>
          <p14:tracePt t="262985" x="5419725" y="3251200"/>
          <p14:tracePt t="263001" x="5384800" y="3214688"/>
          <p14:tracePt t="263019" x="5340350" y="3143250"/>
          <p14:tracePt t="263035" x="5303838" y="3089275"/>
          <p14:tracePt t="263051" x="5251450" y="2965450"/>
          <p14:tracePt t="263069" x="5224463" y="2714625"/>
          <p14:tracePt t="263085" x="5224463" y="2652713"/>
          <p14:tracePt t="263101" x="5241925" y="2554288"/>
          <p14:tracePt t="263465" x="5241925" y="2598738"/>
          <p14:tracePt t="263475" x="5232400" y="2633663"/>
          <p14:tracePt t="263487" x="5224463" y="2660650"/>
          <p14:tracePt t="263501" x="5214938" y="2687638"/>
          <p14:tracePt t="263518" x="5187950" y="2795588"/>
          <p14:tracePt t="263536" x="5170488" y="3017838"/>
          <p14:tracePt t="263551" x="5160963" y="3125788"/>
          <p14:tracePt t="263568" x="5160963" y="3714750"/>
          <p14:tracePt t="263587" x="5180013" y="4089400"/>
          <p14:tracePt t="263601" x="5205413" y="4367213"/>
          <p14:tracePt t="263618" x="5205413" y="4554538"/>
          <p14:tracePt t="263635" x="5205413" y="4572000"/>
          <p14:tracePt t="263652" x="5214938" y="4572000"/>
          <p14:tracePt t="263962" x="5214938" y="4562475"/>
          <p14:tracePt t="263973" x="5224463" y="4537075"/>
          <p14:tracePt t="263984" x="5232400" y="4483100"/>
          <p14:tracePt t="264003" x="5232400" y="4205288"/>
          <p14:tracePt t="264018" x="5232400" y="4098925"/>
          <p14:tracePt t="264035" x="5232400" y="3581400"/>
          <p14:tracePt t="264051" x="5232400" y="3446463"/>
          <p14:tracePt t="264068" x="5232400" y="3251200"/>
          <p14:tracePt t="264085" x="5214938" y="3143250"/>
          <p14:tracePt t="264102" x="5214938" y="3133725"/>
          <p14:tracePt t="264166" x="5205413" y="3125788"/>
          <p14:tracePt t="264176" x="5197475" y="3125788"/>
          <p14:tracePt t="264187" x="5187950" y="3116263"/>
          <p14:tracePt t="264201" x="5180013" y="3108325"/>
          <p14:tracePt t="264218" x="5160963" y="3098800"/>
          <p14:tracePt t="264236" x="5143500" y="3081338"/>
          <p14:tracePt t="264251" x="5126038" y="3054350"/>
          <p14:tracePt t="264268" x="5072063" y="2938463"/>
          <p14:tracePt t="264285" x="5054600" y="2786063"/>
          <p14:tracePt t="264302" x="5010150" y="2633663"/>
          <p14:tracePt t="264319" x="5000625" y="2527300"/>
          <p14:tracePt t="264335" x="5000625" y="2490788"/>
          <p14:tracePt t="264352" x="4991100" y="2428875"/>
          <p14:tracePt t="264369" x="4983163" y="2428875"/>
          <p14:tracePt t="264385" x="4965700" y="2428875"/>
          <p14:tracePt t="264402" x="4938713" y="2438400"/>
          <p14:tracePt t="264684" x="4938713" y="2446338"/>
          <p14:tracePt t="264694" x="4938713" y="2482850"/>
          <p14:tracePt t="264704" x="4938713" y="2554288"/>
          <p14:tracePt t="264718" x="4938713" y="2608263"/>
          <p14:tracePt t="264736" x="4956175" y="2697163"/>
          <p14:tracePt t="264752" x="4991100" y="2759075"/>
          <p14:tracePt t="264769" x="5018088" y="2874963"/>
          <p14:tracePt t="264826" x="5027613" y="2874963"/>
          <p14:tracePt t="264837" x="5037138" y="2857500"/>
          <p14:tracePt t="264847" x="5054600" y="2847975"/>
          <p14:tracePt t="264857" x="5081588" y="2840038"/>
          <p14:tracePt t="264868" x="5089525" y="2830513"/>
          <p14:tracePt t="264886" x="5108575" y="2822575"/>
          <p14:tracePt t="264902" x="5143500" y="2813050"/>
          <p14:tracePt t="264919" x="5160963" y="2813050"/>
          <p14:tracePt t="264935" x="5180013" y="2813050"/>
          <p14:tracePt t="264952" x="5224463" y="2813050"/>
          <p14:tracePt t="264999" x="5214938" y="2813050"/>
          <p14:tracePt t="265009" x="5197475" y="2822575"/>
          <p14:tracePt t="265021" x="5170488" y="2822575"/>
          <p14:tracePt t="265035" x="5126038" y="2822575"/>
          <p14:tracePt t="265052" x="5062538" y="2822575"/>
          <p14:tracePt t="265070" x="4991100" y="2822575"/>
          <p14:tracePt t="265085" x="4938713" y="2813050"/>
          <p14:tracePt t="265102" x="4911725" y="2795588"/>
          <p14:tracePt t="265172" x="4919663" y="2795588"/>
          <p14:tracePt t="265181" x="4946650" y="2795588"/>
          <p14:tracePt t="265192" x="5000625" y="2795588"/>
          <p14:tracePt t="265203" x="5062538" y="2822575"/>
          <p14:tracePt t="265219" x="5160963" y="2867025"/>
          <p14:tracePt t="265236" x="5303838" y="2955925"/>
          <p14:tracePt t="265253" x="5340350" y="2955925"/>
          <p14:tracePt t="265324" x="5330825" y="2955925"/>
          <p14:tracePt t="265354" x="5313363" y="2938463"/>
          <p14:tracePt t="265364" x="5286375" y="2901950"/>
          <p14:tracePt t="265374" x="5268913" y="2901950"/>
          <p14:tracePt t="267152" x="5276850" y="2911475"/>
          <p14:tracePt t="267162" x="5295900" y="2938463"/>
          <p14:tracePt t="267173" x="5322888" y="2965450"/>
          <p14:tracePt t="267186" x="5348288" y="3000375"/>
          <p14:tracePt t="267204" x="5419725" y="3214688"/>
          <p14:tracePt t="267219" x="5456238" y="3375025"/>
          <p14:tracePt t="267236" x="5527675" y="3571875"/>
          <p14:tracePt t="267253" x="5572125" y="3670300"/>
          <p14:tracePt t="267269" x="5680075" y="3956050"/>
          <p14:tracePt t="267286" x="5786438" y="4054475"/>
          <p14:tracePt t="267303" x="5848350" y="4098925"/>
          <p14:tracePt t="267319" x="6054725" y="4133850"/>
          <p14:tracePt t="267336" x="6224588" y="4133850"/>
          <p14:tracePt t="267579" x="6224588" y="4232275"/>
          <p14:tracePt t="267589" x="6224588" y="4286250"/>
          <p14:tracePt t="267603" x="6215063" y="4375150"/>
          <p14:tracePt t="267620" x="6205538" y="4572000"/>
          <p14:tracePt t="267636" x="6205538" y="4679950"/>
          <p14:tracePt t="267652" x="6205538" y="4776788"/>
          <p14:tracePt t="267671" x="6224588" y="4911725"/>
          <p14:tracePt t="267686" x="6251575" y="4956175"/>
          <p14:tracePt t="267702" x="6313488" y="5054600"/>
          <p14:tracePt t="267721" x="6348413" y="5062538"/>
          <p14:tracePt t="267985" x="6348413" y="5108575"/>
          <p14:tracePt t="267995" x="6348413" y="5133975"/>
          <p14:tracePt t="268005" x="6348413" y="5170488"/>
          <p14:tracePt t="268019" x="6348413" y="5205413"/>
          <p14:tracePt t="268036" x="6348413" y="5259388"/>
          <p14:tracePt t="268053" x="6348413" y="5286375"/>
          <p14:tracePt t="268069" x="6348413" y="5303838"/>
          <p14:tracePt t="268088" x="6357938" y="5330825"/>
          <p14:tracePt t="268103" x="6375400" y="5340350"/>
          <p14:tracePt t="268120" x="6402388" y="5340350"/>
          <p14:tracePt t="268391" x="6411913" y="5394325"/>
          <p14:tracePt t="268401" x="6429375" y="5429250"/>
          <p14:tracePt t="268411" x="6438900" y="5491163"/>
          <p14:tracePt t="268422" x="6446838" y="5527675"/>
          <p14:tracePt t="268436" x="6456363" y="5581650"/>
          <p14:tracePt t="268453" x="6465888" y="5680075"/>
          <p14:tracePt t="268469" x="6473825" y="5741988"/>
          <p14:tracePt t="268486" x="6483350" y="5795963"/>
          <p14:tracePt t="268503" x="6500813" y="5857875"/>
          <p14:tracePt t="268536" x="6500813" y="5867400"/>
          <p14:tracePt t="268919" x="6473825" y="5867400"/>
          <p14:tracePt t="268929" x="6438900" y="5867400"/>
          <p14:tracePt t="268940" x="6375400" y="5857875"/>
          <p14:tracePt t="268953" x="6296025" y="5813425"/>
          <p14:tracePt t="268970" x="5938838" y="5589588"/>
          <p14:tracePt t="268986" x="5697538" y="5402263"/>
          <p14:tracePt t="269003" x="5330825" y="5010150"/>
          <p14:tracePt t="269021" x="5126038" y="4884738"/>
          <p14:tracePt t="269037" x="5072063" y="4857750"/>
          <p14:tracePt t="269053" x="5054600" y="4840288"/>
          <p14:tracePt t="269437" x="5081588" y="4848225"/>
          <p14:tracePt t="269447" x="5099050" y="4884738"/>
          <p14:tracePt t="269458" x="5170488" y="4956175"/>
          <p14:tracePt t="269470" x="5295900" y="5089525"/>
          <p14:tracePt t="269488" x="5473700" y="5241925"/>
          <p14:tracePt t="269503" x="5518150" y="5295900"/>
          <p14:tracePt t="269519" x="5537200" y="5340350"/>
          <p14:tracePt t="269536" x="5545138" y="5340350"/>
          <p14:tracePt t="269553" x="5562600" y="5438775"/>
          <p14:tracePt t="269853" x="5562600" y="5456238"/>
          <p14:tracePt t="269864" x="5537200" y="5473700"/>
          <p14:tracePt t="269874" x="5518150" y="5500688"/>
          <p14:tracePt t="269886" x="5491163" y="5572125"/>
          <p14:tracePt t="269904" x="5456238" y="5608638"/>
          <p14:tracePt t="269920" x="5411788" y="5653088"/>
          <p14:tracePt t="269936" x="5375275" y="5661025"/>
          <p14:tracePt t="269953" x="5367338" y="5670550"/>
          <p14:tracePt t="269970" x="5330825" y="5670550"/>
          <p14:tracePt t="269987" x="5205413" y="5608638"/>
          <p14:tracePt t="270003" x="5108575" y="5491163"/>
          <p14:tracePt t="270392" x="5081588" y="5483225"/>
          <p14:tracePt t="270402" x="5037138" y="5446713"/>
          <p14:tracePt t="270412" x="4983163" y="5394325"/>
          <p14:tracePt t="270422" x="4867275" y="5224463"/>
          <p14:tracePt t="270437" x="4724400" y="4983163"/>
          <p14:tracePt t="270453" x="4483100" y="4633913"/>
          <p14:tracePt t="270470" x="4375150" y="4446588"/>
          <p14:tracePt t="270487" x="4143375" y="4170363"/>
          <p14:tracePt t="270504" x="4027488" y="4108450"/>
          <p14:tracePt t="270520" x="4000500" y="4089400"/>
          <p14:tracePt t="270537" x="3983038" y="4071938"/>
          <p14:tracePt t="270570" x="3983038" y="4054475"/>
          <p14:tracePt t="270587" x="4010025" y="4044950"/>
          <p14:tracePt t="270849" x="4017963" y="4044950"/>
          <p14:tracePt t="270859" x="4027488" y="4044950"/>
          <p14:tracePt t="270871" x="4054475" y="4071938"/>
          <p14:tracePt t="270887" x="4098925" y="4089400"/>
          <p14:tracePt t="270903" x="4179888" y="4205288"/>
          <p14:tracePt t="270920" x="4313238" y="4340225"/>
          <p14:tracePt t="270937" x="4367213" y="4375150"/>
          <p14:tracePt t="270953" x="4446588" y="4411663"/>
          <p14:tracePt t="270971" x="4537075" y="4500563"/>
          <p14:tracePt t="270987" x="4572000" y="4554538"/>
          <p14:tracePt t="271004" x="4633913" y="4652963"/>
          <p14:tracePt t="271225" x="4679950" y="4652963"/>
          <p14:tracePt t="271235" x="4786313" y="4652963"/>
          <p14:tracePt t="271245" x="4965700" y="4687888"/>
          <p14:tracePt t="271256" x="5241925" y="4751388"/>
          <p14:tracePt t="271270" x="5653088" y="4830763"/>
          <p14:tracePt t="271287" x="6357938" y="5062538"/>
          <p14:tracePt t="271303" x="6616700" y="5187950"/>
          <p14:tracePt t="271320" x="6732588" y="5259388"/>
          <p14:tracePt t="271337" x="6804025" y="5322888"/>
          <p14:tracePt t="271549" x="6848475" y="5330825"/>
          <p14:tracePt t="271560" x="6884988" y="5340350"/>
          <p14:tracePt t="271571" x="6946900" y="5367338"/>
          <p14:tracePt t="271587" x="7054850" y="5411788"/>
          <p14:tracePt t="271604" x="7269163" y="5419725"/>
          <p14:tracePt t="271621" x="7412038" y="5375275"/>
          <p14:tracePt t="271637" x="7466013" y="5340350"/>
          <p14:tracePt t="271653" x="7527925" y="5295900"/>
          <p14:tracePt t="271671" x="7545388" y="5295900"/>
          <p14:tracePt t="271687" x="7554913" y="5276850"/>
          <p14:tracePt t="271703" x="7554913" y="5259388"/>
          <p14:tracePt t="271720" x="7554913" y="5251450"/>
          <p14:tracePt t="271966" x="7545388" y="5251450"/>
          <p14:tracePt t="271976" x="7527925" y="5251450"/>
          <p14:tracePt t="271988" x="7510463" y="5241925"/>
          <p14:tracePt t="272003" x="7491413" y="5232400"/>
          <p14:tracePt t="272020" x="7375525" y="5197475"/>
          <p14:tracePt t="272037" x="7251700" y="5153025"/>
          <p14:tracePt t="272054" x="7205663" y="5143500"/>
          <p14:tracePt t="272071" x="7161213" y="5126038"/>
          <p14:tracePt t="272118" x="7188200" y="5116513"/>
          <p14:tracePt t="272129" x="7224713" y="5108575"/>
          <p14:tracePt t="272139" x="7286625" y="5108575"/>
          <p14:tracePt t="272153" x="7331075" y="5116513"/>
          <p14:tracePt t="272170" x="7358063" y="5133975"/>
          <p14:tracePt t="272454" x="7394575" y="5143500"/>
          <p14:tracePt t="272463" x="7429500" y="5153025"/>
          <p14:tracePt t="272474" x="7491413" y="5160963"/>
          <p14:tracePt t="272487" x="7527925" y="5170488"/>
          <p14:tracePt t="272505" x="7599363" y="5187950"/>
          <p14:tracePt t="272520" x="7616825" y="5187950"/>
          <p14:tracePt t="272537" x="7643813" y="5187950"/>
          <p14:tracePt t="272555" x="7705725" y="5187950"/>
          <p14:tracePt t="272570" x="7751763" y="5187950"/>
          <p14:tracePt t="272587" x="7885113" y="5180013"/>
          <p14:tracePt t="272604" x="7947025" y="5160963"/>
          <p14:tracePt t="272621" x="8010525" y="5126038"/>
          <p14:tracePt t="272881" x="8001000" y="5116513"/>
          <p14:tracePt t="272890" x="7966075" y="5108575"/>
          <p14:tracePt t="272903" x="7929563" y="5099050"/>
          <p14:tracePt t="272921" x="7796213" y="5045075"/>
          <p14:tracePt t="272937" x="7715250" y="5000625"/>
          <p14:tracePt t="272954" x="7626350" y="4973638"/>
          <p14:tracePt t="272971" x="7599363" y="4965700"/>
          <p14:tracePt t="272988" x="7562850" y="4956175"/>
          <p14:tracePt t="273004" x="7554913" y="4956175"/>
          <p14:tracePt t="273037" x="7545388" y="4919663"/>
          <p14:tracePt t="273054" x="7537450" y="4822825"/>
          <p14:tracePt t="273297" x="7500938" y="4822825"/>
          <p14:tracePt t="273306" x="7429500" y="4822825"/>
          <p14:tracePt t="273320" x="7340600" y="4840288"/>
          <p14:tracePt t="273338" x="7180263" y="4946650"/>
          <p14:tracePt t="273354" x="7099300" y="5010150"/>
          <p14:tracePt t="273357" x="7045325" y="5054600"/>
          <p14:tracePt t="273371" x="7000875" y="5089525"/>
          <p14:tracePt t="273388" x="6983413" y="5108575"/>
          <p14:tracePt t="273404" x="6929438" y="5143500"/>
          <p14:tracePt t="273421" x="6911975" y="5187950"/>
          <p14:tracePt t="273438" x="6911975" y="5214938"/>
          <p14:tracePt t="273454" x="6902450" y="5268913"/>
          <p14:tracePt t="273713" x="6858000" y="5295900"/>
          <p14:tracePt t="273723" x="6786563" y="5330825"/>
          <p14:tracePt t="273733" x="6732588" y="5348288"/>
          <p14:tracePt t="273743" x="6670675" y="5375275"/>
          <p14:tracePt t="273754" x="6608763" y="5402263"/>
          <p14:tracePt t="273771" x="6562725" y="5429250"/>
          <p14:tracePt t="273788" x="6500813" y="5465763"/>
          <p14:tracePt t="273805" x="6473825" y="5491163"/>
          <p14:tracePt t="273844" x="6473825" y="5510213"/>
          <p14:tracePt t="274200" x="6456363" y="5510213"/>
          <p14:tracePt t="274210" x="6446838" y="5510213"/>
          <p14:tracePt t="274221" x="6438900" y="5510213"/>
          <p14:tracePt t="274238" x="6429375" y="5510213"/>
          <p14:tracePt t="274254" x="6402388" y="5510213"/>
          <p14:tracePt t="274271" x="6394450" y="5510213"/>
          <p14:tracePt t="274413" x="6394450" y="5500688"/>
          <p14:tracePt t="274474" x="6402388" y="5491163"/>
          <p14:tracePt t="274495" x="6411913" y="5491163"/>
          <p14:tracePt t="274506" x="6429375" y="5491163"/>
          <p14:tracePt t="274525" x="6438900" y="5491163"/>
          <p14:tracePt t="274566" x="6446838" y="5491163"/>
          <p14:tracePt t="274586" x="6465888" y="5491163"/>
          <p14:tracePt t="274596" x="6483350" y="5491163"/>
          <p14:tracePt t="274607" x="6500813" y="5491163"/>
          <p14:tracePt t="274621" x="6527800" y="5491163"/>
          <p14:tracePt t="274638" x="6554788" y="5491163"/>
          <p14:tracePt t="274670" x="6572250" y="5500688"/>
          <p14:tracePt t="274688" x="6581775" y="5500688"/>
          <p14:tracePt t="274721" x="6589713" y="5500688"/>
          <p14:tracePt t="274749" x="6589713" y="5510213"/>
          <p14:tracePt t="274759" x="6589713" y="5518150"/>
          <p14:tracePt t="274771" x="6589713" y="5527675"/>
          <p14:tracePt t="274788" x="6589713" y="5545138"/>
          <p14:tracePt t="274804" x="6581775" y="5562600"/>
          <p14:tracePt t="274821" x="6572250" y="5616575"/>
          <p14:tracePt t="274838" x="6572250" y="5634038"/>
          <p14:tracePt t="274854" x="6554788" y="5670550"/>
          <p14:tracePt t="274871" x="6537325" y="5705475"/>
          <p14:tracePt t="274888" x="6518275" y="5715000"/>
          <p14:tracePt t="274904" x="6491288" y="5741988"/>
          <p14:tracePt t="274922" x="6473825" y="5759450"/>
          <p14:tracePt t="274938" x="6473825" y="5768975"/>
          <p14:tracePt t="274954" x="6446838" y="5776913"/>
          <p14:tracePt t="274972" x="6419850" y="5786438"/>
          <p14:tracePt t="275005" x="6402388" y="5786438"/>
          <p14:tracePt t="275038" x="6384925" y="5786438"/>
          <p14:tracePt t="275054" x="6375400" y="5786438"/>
          <p14:tracePt t="275071" x="6367463" y="5776913"/>
          <p14:tracePt t="275287" x="6375400" y="5776913"/>
          <p14:tracePt t="275297" x="6384925" y="5776913"/>
          <p14:tracePt t="275307" x="6402388" y="5776913"/>
          <p14:tracePt t="275321" x="6438900" y="5776913"/>
          <p14:tracePt t="275338" x="6483350" y="5786438"/>
          <p14:tracePt t="275354" x="6500813" y="5786438"/>
          <p14:tracePt t="275357" x="6510338" y="5776913"/>
          <p14:tracePt t="275371" x="6527800" y="5759450"/>
          <p14:tracePt t="275388" x="6545263" y="5732463"/>
          <p14:tracePt t="275404" x="6562725" y="5724525"/>
          <p14:tracePt t="275421" x="6589713" y="5705475"/>
          <p14:tracePt t="275455" x="6599238" y="5705475"/>
          <p14:tracePt t="275471" x="6599238" y="5688013"/>
          <p14:tracePt t="275488" x="6599238" y="5670550"/>
          <p14:tracePt t="275504" x="6599238" y="5634038"/>
          <p14:tracePt t="275581" x="6545263" y="5581650"/>
          <p14:tracePt t="275591" x="6473825" y="5491163"/>
          <p14:tracePt t="275604" x="6402388" y="5446713"/>
          <p14:tracePt t="275622" x="6215063" y="5384800"/>
          <p14:tracePt t="275638" x="6180138" y="5384800"/>
          <p14:tracePt t="275655" x="6153150" y="5384800"/>
          <p14:tracePt t="276058" x="6161088" y="5402263"/>
          <p14:tracePt t="276069" x="6180138" y="5429250"/>
          <p14:tracePt t="276079" x="6197600" y="5438775"/>
          <p14:tracePt t="276090" x="6205538" y="5456238"/>
          <p14:tracePt t="276104" x="6205538" y="5473700"/>
          <p14:tracePt t="276122" x="6215063" y="5491163"/>
          <p14:tracePt t="276139" x="6215063" y="5500688"/>
          <p14:tracePt t="276155" x="6215063" y="5518150"/>
          <p14:tracePt t="276171" x="6215063" y="5527675"/>
          <p14:tracePt t="276188" x="6215063" y="5537200"/>
          <p14:tracePt t="276536" x="6205538" y="5545138"/>
          <p14:tracePt t="276546" x="6180138" y="5554663"/>
          <p14:tracePt t="276557" x="6134100" y="5562600"/>
          <p14:tracePt t="276571" x="6062663" y="5572125"/>
          <p14:tracePt t="276588" x="5848350" y="5572125"/>
          <p14:tracePt t="276605" x="5751513" y="5562600"/>
          <p14:tracePt t="276621" x="5456238" y="5518150"/>
          <p14:tracePt t="276638" x="5108575" y="5465763"/>
          <p14:tracePt t="276655" x="4919663" y="5419725"/>
          <p14:tracePt t="276671" x="4572000" y="5295900"/>
          <p14:tracePt t="276689" x="4340225" y="5133975"/>
          <p14:tracePt t="276705" x="4268788" y="5099050"/>
          <p14:tracePt t="276722" x="4197350" y="5062538"/>
          <p14:tracePt t="276739" x="4197350" y="5027613"/>
          <p14:tracePt t="276755" x="4205288" y="5000625"/>
          <p14:tracePt t="276772" x="4241800" y="4965700"/>
          <p14:tracePt t="277033" x="4241800" y="4875213"/>
          <p14:tracePt t="277044" x="4241800" y="4795838"/>
          <p14:tracePt t="277055" x="4232275" y="4714875"/>
          <p14:tracePt t="277071" x="4224338" y="4608513"/>
          <p14:tracePt t="277088" x="4179888" y="4276725"/>
          <p14:tracePt t="277105" x="4143375" y="4125913"/>
          <p14:tracePt t="277122" x="4143375" y="4089400"/>
          <p14:tracePt t="277139" x="4143375" y="4037013"/>
          <p14:tracePt t="277155" x="4133850" y="4037013"/>
          <p14:tracePt t="277358" x="4133850" y="3990975"/>
          <p14:tracePt t="277368" x="4125913" y="3965575"/>
          <p14:tracePt t="277379" x="4116388" y="3946525"/>
          <p14:tracePt t="277391" x="4108450" y="3929063"/>
          <p14:tracePt t="277419" x="4108450" y="3919538"/>
          <p14:tracePt t="277501" x="4098925" y="3919538"/>
          <p14:tracePt t="278425" x="4098925" y="3990975"/>
          <p14:tracePt t="278435" x="4089400" y="4010025"/>
          <p14:tracePt t="278445" x="4089400" y="4017963"/>
          <p14:tracePt t="278457" x="4089400" y="4027488"/>
          <p14:tracePt t="278475" x="4089400" y="4037013"/>
          <p14:tracePt t="278507" x="4089400" y="4044950"/>
          <p14:tracePt t="278526" x="4089400" y="4054475"/>
          <p14:tracePt t="278831" x="4089400" y="4044950"/>
          <p14:tracePt t="278841" x="4089400" y="4037013"/>
          <p14:tracePt t="278851" x="4089400" y="4027488"/>
          <p14:tracePt t="278861" x="4089400" y="4000500"/>
          <p14:tracePt t="278873" x="4089400" y="3990975"/>
          <p14:tracePt t="278889" x="4089400" y="3965575"/>
          <p14:tracePt t="278906" x="4089400" y="3919538"/>
          <p14:tracePt t="278923" x="4089400" y="3894138"/>
          <p14:tracePt t="279938" x="4089400" y="3938588"/>
          <p14:tracePt t="279999" x="4089400" y="3946525"/>
          <p14:tracePt t="280009" x="4089400" y="3956050"/>
          <p14:tracePt t="280029" x="4089400" y="3965575"/>
          <p14:tracePt t="280041" x="4089400" y="3973513"/>
          <p14:tracePt t="280056" x="4089400" y="3983038"/>
          <p14:tracePt t="280073" x="4089400" y="4010025"/>
          <p14:tracePt t="280091" x="4081463" y="4071938"/>
          <p14:tracePt t="280105" x="4081463" y="4089400"/>
          <p14:tracePt t="280123" x="4071938" y="4143375"/>
          <p14:tracePt t="280140" x="4071938" y="4187825"/>
          <p14:tracePt t="280156" x="4062413" y="4313238"/>
          <p14:tracePt t="280173" x="4062413" y="4446588"/>
          <p14:tracePt t="280190" x="4062413" y="4465638"/>
          <p14:tracePt t="280206" x="4062413" y="4500563"/>
          <p14:tracePt t="280222" x="4081463" y="4581525"/>
          <p14:tracePt t="280239" x="4108450" y="4643438"/>
          <p14:tracePt t="280255" x="4143375" y="4732338"/>
          <p14:tracePt t="280507" x="4143375" y="4714875"/>
          <p14:tracePt t="280516" x="4143375" y="4697413"/>
          <p14:tracePt t="280527" x="4143375" y="4660900"/>
          <p14:tracePt t="280539" x="4125913" y="4625975"/>
          <p14:tracePt t="280557" x="4071938" y="4554538"/>
          <p14:tracePt t="280573" x="4027488" y="4438650"/>
          <p14:tracePt t="280589" x="3965575" y="4357688"/>
          <p14:tracePt t="280606" x="3946525" y="4313238"/>
          <p14:tracePt t="280623" x="3919538" y="4286250"/>
          <p14:tracePt t="280639" x="3919538" y="4276725"/>
          <p14:tracePt t="280730" x="3919538" y="4268788"/>
          <p14:tracePt t="280781" x="3919538" y="4251325"/>
          <p14:tracePt t="280791" x="3919538" y="4241800"/>
          <p14:tracePt t="280801" x="3919538" y="4224338"/>
          <p14:tracePt t="280811" x="3919538" y="4214813"/>
          <p14:tracePt t="280823" x="3919538" y="4197350"/>
          <p14:tracePt t="280839" x="3919538" y="4187825"/>
          <p14:tracePt t="280862" x="3919538" y="4179888"/>
          <p14:tracePt t="280873" x="3919538" y="4152900"/>
          <p14:tracePt t="280889" x="3919538" y="4125913"/>
          <p14:tracePt t="280906" x="3929063" y="4108450"/>
          <p14:tracePt t="280923" x="3938588" y="4098925"/>
          <p14:tracePt t="282131" x="3938588" y="4125913"/>
          <p14:tracePt t="282141" x="3938588" y="4143375"/>
          <p14:tracePt t="282151" x="3938588" y="4179888"/>
          <p14:tracePt t="282162" x="3938588" y="4214813"/>
          <p14:tracePt t="282173" x="3938588" y="4232275"/>
          <p14:tracePt t="282190" x="3929063" y="4251325"/>
          <p14:tracePt t="282207" x="3929063" y="4295775"/>
          <p14:tracePt t="282224" x="3902075" y="4491038"/>
          <p14:tracePt t="282240" x="3884613" y="4670425"/>
          <p14:tracePt t="282256" x="3884613" y="4894263"/>
          <p14:tracePt t="282274" x="3902075" y="5232400"/>
          <p14:tracePt t="282290" x="3929063" y="5295900"/>
          <p14:tracePt t="282306" x="3956050" y="5384800"/>
          <p14:tracePt t="282324" x="3983038" y="5500688"/>
          <p14:tracePt t="282340" x="3990975" y="5545138"/>
          <p14:tracePt t="282356" x="4044950" y="5680075"/>
          <p14:tracePt t="282374" x="4089400" y="5715000"/>
          <p14:tracePt t="282390" x="4224338" y="5803900"/>
          <p14:tracePt t="282406" x="4411663" y="5884863"/>
          <p14:tracePt t="282423" x="4537075" y="5919788"/>
          <p14:tracePt t="282440" x="4776788" y="6010275"/>
          <p14:tracePt t="282457" x="4848225" y="6072188"/>
          <p14:tracePt t="282473" x="4875213" y="6072188"/>
          <p14:tracePt t="282710" x="4911725" y="6081713"/>
          <p14:tracePt t="282720" x="4973638" y="6072188"/>
          <p14:tracePt t="282730" x="5108575" y="6089650"/>
          <p14:tracePt t="282742" x="5276850" y="6089650"/>
          <p14:tracePt t="282756" x="5446713" y="6062663"/>
          <p14:tracePt t="282773" x="5929313" y="6010275"/>
          <p14:tracePt t="282790" x="6027738" y="5965825"/>
          <p14:tracePt t="282806" x="6170613" y="5938838"/>
          <p14:tracePt t="282823" x="6251575" y="5911850"/>
          <p14:tracePt t="282842" x="6296025" y="5902325"/>
          <p14:tracePt t="282856" x="6303963" y="5902325"/>
          <p14:tracePt t="282874" x="6313488" y="5902325"/>
          <p14:tracePt t="283096" x="6330950" y="5867400"/>
          <p14:tracePt t="283106" x="6367463" y="5795963"/>
          <p14:tracePt t="283116" x="6419850" y="5732463"/>
          <p14:tracePt t="283126" x="6510338" y="5616575"/>
          <p14:tracePt t="283140" x="6589713" y="5429250"/>
          <p14:tracePt t="283157" x="6634163" y="5375275"/>
          <p14:tracePt t="283370" x="6626225" y="5375275"/>
          <p14:tracePt t="283391" x="6608763" y="5375275"/>
          <p14:tracePt t="283400" x="6608763" y="5394325"/>
          <p14:tracePt t="283410" x="6589713" y="5394325"/>
          <p14:tracePt t="283424" x="6589713" y="5419725"/>
          <p14:tracePt t="283440" x="6562725" y="5429250"/>
          <p14:tracePt t="289025" x="6599238" y="5465763"/>
          <p14:tracePt t="289035" x="6661150" y="5518150"/>
          <p14:tracePt t="289045" x="6705600" y="5562600"/>
          <p14:tracePt t="289058" x="6759575" y="5599113"/>
          <p14:tracePt t="289075" x="6796088" y="5616575"/>
          <p14:tracePt t="289091" x="6894513" y="5661025"/>
          <p14:tracePt t="289108" x="7089775" y="5724525"/>
          <p14:tracePt t="289125" x="7215188" y="5732463"/>
          <p14:tracePt t="289142" x="7456488" y="5741988"/>
          <p14:tracePt t="289158" x="7732713" y="5661025"/>
          <p14:tracePt t="289175" x="7831138" y="5608638"/>
          <p14:tracePt t="289191" x="7966075" y="5411788"/>
          <p14:tracePt t="289208" x="8081963" y="5224463"/>
          <p14:tracePt t="289225" x="8099425" y="5153025"/>
          <p14:tracePt t="289242" x="8045450" y="5000625"/>
          <p14:tracePt t="289259" x="7823200" y="4697413"/>
          <p14:tracePt t="289275" x="7732713" y="4625975"/>
          <p14:tracePt t="289292" x="7554913" y="4562475"/>
          <p14:tracePt t="289308" x="7510463" y="4562475"/>
          <p14:tracePt t="289325" x="7491413" y="4562475"/>
          <p14:tracePt t="289411" x="7518400" y="4562475"/>
          <p14:tracePt t="289421" x="7562850" y="4572000"/>
          <p14:tracePt t="289431" x="7626350" y="4589463"/>
          <p14:tracePt t="289442" x="7705725" y="4608513"/>
          <p14:tracePt t="289459" x="7751763" y="4625975"/>
          <p14:tracePt t="289475" x="7902575" y="4652963"/>
          <p14:tracePt t="289492" x="8001000" y="4660900"/>
          <p14:tracePt t="289508" x="8027988" y="4660900"/>
          <p14:tracePt t="289525" x="8089900" y="4660900"/>
          <p14:tracePt t="289542" x="8116888" y="4660900"/>
          <p14:tracePt t="289558" x="8180388" y="4660900"/>
          <p14:tracePt t="289575" x="8205788" y="4660900"/>
          <p14:tracePt t="289593" x="8224838" y="4660900"/>
          <p14:tracePt t="291778" x="8153400" y="4652963"/>
          <p14:tracePt t="291787" x="8116888" y="4652963"/>
          <p14:tracePt t="291797" x="8072438" y="4660900"/>
          <p14:tracePt t="291809" x="8027988" y="4660900"/>
          <p14:tracePt t="291826" x="7966075" y="4660900"/>
          <p14:tracePt t="291842" x="7840663" y="4670425"/>
          <p14:tracePt t="291859" x="7705725" y="4687888"/>
          <p14:tracePt t="291876" x="7653338" y="4687888"/>
          <p14:tracePt t="291892" x="7562850" y="4705350"/>
          <p14:tracePt t="291909" x="7491413" y="4714875"/>
          <p14:tracePt t="291926" x="7466013" y="4724400"/>
          <p14:tracePt t="291942" x="7439025" y="4732338"/>
          <p14:tracePt t="291959" x="7439025" y="4741863"/>
          <p14:tracePt t="293413" x="7385050" y="4751388"/>
          <p14:tracePt t="293421" x="7313613" y="4768850"/>
          <p14:tracePt t="293432" x="7224713" y="4795838"/>
          <p14:tracePt t="293443" x="7126288" y="4840288"/>
          <p14:tracePt t="293459" x="7018338" y="4857750"/>
          <p14:tracePt t="293476" x="6813550" y="4911725"/>
          <p14:tracePt t="293493" x="6715125" y="4919663"/>
          <p14:tracePt t="293510" x="6670675" y="4938713"/>
          <p14:tracePt t="293526" x="6608763" y="4956175"/>
          <p14:tracePt t="293543" x="6554788" y="4956175"/>
          <p14:tracePt t="293559" x="6500813" y="4956175"/>
          <p14:tracePt t="293576" x="6491288" y="4956175"/>
          <p14:tracePt t="293929" x="6483350" y="4956175"/>
          <p14:tracePt t="293939" x="6483350" y="4973638"/>
          <p14:tracePt t="293949" x="6473825" y="4991100"/>
          <p14:tracePt t="293961" x="6456363" y="5027613"/>
          <p14:tracePt t="293976" x="6438900" y="5089525"/>
          <p14:tracePt t="293993" x="6411913" y="5160963"/>
          <p14:tracePt t="294010" x="6394450" y="5197475"/>
          <p14:tracePt t="294026" x="6394450" y="5224463"/>
          <p14:tracePt t="294043" x="6375400" y="5251450"/>
          <p14:tracePt t="294059" x="6375400" y="5268913"/>
          <p14:tracePt t="294076" x="6375400" y="5295900"/>
          <p14:tracePt t="294093" x="6375400" y="5313363"/>
          <p14:tracePt t="294110" x="6375400" y="5322888"/>
          <p14:tracePt t="294126" x="6367463" y="5340350"/>
          <p14:tracePt t="294143" x="6367463" y="5357813"/>
          <p14:tracePt t="294159" x="6367463" y="5367338"/>
          <p14:tracePt t="294176" x="6375400" y="5375275"/>
          <p14:tracePt t="294194" x="6402388" y="5384800"/>
          <p14:tracePt t="294209" x="6419850" y="5384800"/>
          <p14:tracePt t="294227" x="6465888" y="5384800"/>
          <p14:tracePt t="294243" x="6483350" y="5384800"/>
          <p14:tracePt t="294260" x="6527800" y="5384800"/>
          <p14:tracePt t="294276" x="6537325" y="5375275"/>
          <p14:tracePt t="294326" x="6537325" y="5367338"/>
          <p14:tracePt t="294660" x="6527800" y="5357813"/>
          <p14:tracePt t="294670" x="6510338" y="5357813"/>
          <p14:tracePt t="294681" x="6491288" y="5348288"/>
          <p14:tracePt t="294693" x="6483350" y="5348288"/>
          <p14:tracePt t="294710" x="6473825" y="5340350"/>
          <p14:tracePt t="294726" x="6446838" y="5340350"/>
          <p14:tracePt t="294743" x="6438900" y="5340350"/>
          <p14:tracePt t="294776" x="6429375" y="5340350"/>
          <p14:tracePt t="294793" x="6419850" y="5340350"/>
          <p14:tracePt t="294810" x="6411913" y="5340350"/>
          <p14:tracePt t="294833" x="6411913" y="5330825"/>
          <p14:tracePt t="294844" x="6402388" y="5303838"/>
          <p14:tracePt t="295208" x="6411913" y="5303838"/>
          <p14:tracePt t="295219" x="6419850" y="5303838"/>
          <p14:tracePt t="295229" x="6429375" y="5303838"/>
          <p14:tracePt t="295249" x="6446838" y="5295900"/>
          <p14:tracePt t="295270" x="6456363" y="5286375"/>
          <p14:tracePt t="295280" x="6465888" y="5276850"/>
          <p14:tracePt t="295293" x="6473825" y="5268913"/>
          <p14:tracePt t="295311" x="6473825" y="5251450"/>
          <p14:tracePt t="295361" x="6473825" y="5241925"/>
          <p14:tracePt t="295371" x="6465888" y="5232400"/>
          <p14:tracePt t="295391" x="6456363" y="5224463"/>
          <p14:tracePt t="295422" x="6438900" y="5224463"/>
          <p14:tracePt t="295452" x="6429375" y="5224463"/>
          <p14:tracePt t="295554" x="6438900" y="5224463"/>
          <p14:tracePt t="295564" x="6446838" y="5224463"/>
          <p14:tracePt t="295576" x="6456363" y="5224463"/>
          <p14:tracePt t="295879" x="6473825" y="5224463"/>
          <p14:tracePt t="295889" x="6491288" y="5224463"/>
          <p14:tracePt t="295899" x="6500813" y="5224463"/>
          <p14:tracePt t="295911" x="6510338" y="5224463"/>
          <p14:tracePt t="295930" x="6518275" y="5224463"/>
          <p14:tracePt t="295980" x="6537325" y="5224463"/>
          <p14:tracePt t="296001" x="6545263" y="5224463"/>
          <p14:tracePt t="296011" x="6554788" y="5214938"/>
          <p14:tracePt t="296021" x="6562725" y="5214938"/>
          <p14:tracePt t="296041" x="6572250" y="5214938"/>
          <p14:tracePt t="296427" x="6545263" y="5214938"/>
          <p14:tracePt t="296437" x="6537325" y="5224463"/>
          <p14:tracePt t="296447" x="6518275" y="5224463"/>
          <p14:tracePt t="296461" x="6500813" y="5232400"/>
          <p14:tracePt t="296478" x="6483350" y="5251450"/>
          <p14:tracePt t="296493" x="6473825" y="5251450"/>
          <p14:tracePt t="296510" x="6465888" y="5251450"/>
          <p14:tracePt t="296527" x="6465888" y="5259388"/>
          <p14:tracePt t="296544" x="6446838" y="5259388"/>
          <p14:tracePt t="296560" x="6438900" y="5259388"/>
          <p14:tracePt t="296593" x="6419850" y="5241925"/>
          <p14:tracePt t="296914" x="6411913" y="5241925"/>
          <p14:tracePt t="296925" x="6394450" y="5241925"/>
          <p14:tracePt t="296934" x="6375400" y="5251450"/>
          <p14:tracePt t="296945" x="6340475" y="5259388"/>
          <p14:tracePt t="296960" x="6303963" y="5259388"/>
          <p14:tracePt t="296977" x="6251575" y="5259388"/>
          <p14:tracePt t="296994" x="6215063" y="5259388"/>
          <p14:tracePt t="297010" x="6161088" y="5251450"/>
          <p14:tracePt t="297027" x="6089650" y="5232400"/>
          <p14:tracePt t="297044" x="6062663" y="5232400"/>
          <p14:tracePt t="297060" x="6010275" y="5197475"/>
          <p14:tracePt t="297078" x="5956300" y="5126038"/>
          <p14:tracePt t="297093" x="5956300" y="5108575"/>
          <p14:tracePt t="297110" x="5956300" y="5099050"/>
          <p14:tracePt t="297371" x="5919788" y="5099050"/>
          <p14:tracePt t="297381" x="5857875" y="5116513"/>
          <p14:tracePt t="297393" x="5795963" y="5126038"/>
          <p14:tracePt t="297411" x="5715000" y="5133975"/>
          <p14:tracePt t="297427" x="5518150" y="5133975"/>
          <p14:tracePt t="297444" x="5367338" y="5126038"/>
          <p14:tracePt t="297460" x="5303838" y="5099050"/>
          <p14:tracePt t="297477" x="5180013" y="5054600"/>
          <p14:tracePt t="297494" x="5153025" y="5045075"/>
          <p14:tracePt t="297527" x="5153025" y="5037138"/>
          <p14:tracePt t="297544" x="5153025" y="5010150"/>
          <p14:tracePt t="297818" x="5180013" y="5010150"/>
          <p14:tracePt t="297828" x="5224463" y="5010150"/>
          <p14:tracePt t="297838" x="5286375" y="5027613"/>
          <p14:tracePt t="297848" x="5357813" y="5037138"/>
          <p14:tracePt t="297860" x="5465763" y="5037138"/>
          <p14:tracePt t="297878" x="5705475" y="5037138"/>
          <p14:tracePt t="297894" x="5795963" y="5037138"/>
          <p14:tracePt t="297911" x="5919788" y="5037138"/>
          <p14:tracePt t="297928" x="5973763" y="5037138"/>
          <p14:tracePt t="297944" x="6018213" y="5027613"/>
          <p14:tracePt t="298224" x="6018213" y="5045075"/>
          <p14:tracePt t="298234" x="6010275" y="5062538"/>
          <p14:tracePt t="298246" x="6000750" y="5072063"/>
          <p14:tracePt t="298260" x="5991225" y="5099050"/>
          <p14:tracePt t="298277" x="5983288" y="5126038"/>
          <p14:tracePt t="298294" x="5983288" y="5133975"/>
          <p14:tracePt t="298310" x="5983288" y="5153025"/>
          <p14:tracePt t="298327" x="6010275" y="5197475"/>
          <p14:tracePt t="298344" x="6037263" y="5205413"/>
          <p14:tracePt t="298590" x="6045200" y="5205413"/>
          <p14:tracePt t="298600" x="6062663" y="5205413"/>
          <p14:tracePt t="298611" x="6089650" y="5205413"/>
          <p14:tracePt t="298627" x="6116638" y="5205413"/>
          <p14:tracePt t="298644" x="6205538" y="5224463"/>
          <p14:tracePt t="298661" x="6269038" y="5232400"/>
          <p14:tracePt t="298677" x="6286500" y="5232400"/>
          <p14:tracePt t="298694" x="6340475" y="5232400"/>
          <p14:tracePt t="298712" x="6357938" y="5232400"/>
          <p14:tracePt t="298905" x="6330950" y="5232400"/>
          <p14:tracePt t="298915" x="6313488" y="5224463"/>
          <p14:tracePt t="298927" x="6276975" y="5224463"/>
          <p14:tracePt t="298945" x="6242050" y="5214938"/>
          <p14:tracePt t="298961" x="6153150" y="5205413"/>
          <p14:tracePt t="298977" x="6062663" y="5197475"/>
          <p14:tracePt t="298994" x="6027738" y="5197475"/>
          <p14:tracePt t="299011" x="5946775" y="5153025"/>
          <p14:tracePt t="299028" x="5822950" y="5045075"/>
          <p14:tracePt t="299044" x="5741988" y="4902200"/>
          <p14:tracePt t="299061" x="5670550" y="4776788"/>
          <p14:tracePt t="299077" x="5661025" y="4751388"/>
          <p14:tracePt t="299351" x="5653088" y="4687888"/>
          <p14:tracePt t="299362" x="5643563" y="4545013"/>
          <p14:tracePt t="299371" x="5643563" y="4322763"/>
          <p14:tracePt t="299382" x="5643563" y="4179888"/>
          <p14:tracePt t="299394" x="5643563" y="4062413"/>
          <p14:tracePt t="299412" x="5643563" y="3848100"/>
          <p14:tracePt t="299427" x="5643563" y="3813175"/>
          <p14:tracePt t="299444" x="5643563" y="3795713"/>
          <p14:tracePt t="299575" x="5634038" y="3795713"/>
          <p14:tracePt t="299615" x="5634038" y="3813175"/>
          <p14:tracePt t="299625" x="5634038" y="3848100"/>
          <p14:tracePt t="299635" x="5634038" y="3867150"/>
          <p14:tracePt t="299646" x="5634038" y="3884613"/>
          <p14:tracePt t="299661" x="5634038" y="3902075"/>
          <p14:tracePt t="299678" x="5626100" y="3938588"/>
          <p14:tracePt t="299694" x="5626100" y="3946525"/>
          <p14:tracePt t="299711" x="5608638" y="3965575"/>
          <p14:tracePt t="299727" x="5589588" y="3983038"/>
          <p14:tracePt t="299960" x="5589588" y="3973513"/>
          <p14:tracePt t="299971" x="5589588" y="3956050"/>
          <p14:tracePt t="299991" x="5589588" y="3938588"/>
          <p14:tracePt t="300073" x="5581650" y="3938588"/>
          <p14:tracePt t="300326" x="5572125" y="3938588"/>
          <p14:tracePt t="300346" x="5562600" y="3938588"/>
          <p14:tracePt t="300357" x="5545138" y="3938588"/>
          <p14:tracePt t="300367" x="5518150" y="3938588"/>
          <p14:tracePt t="300378" x="5491163" y="3938588"/>
          <p14:tracePt t="300394" x="5465763" y="3938588"/>
          <p14:tracePt t="300411" x="5375275" y="3938588"/>
          <p14:tracePt t="300428" x="5259388" y="3938588"/>
          <p14:tracePt t="300444" x="5232400" y="3938588"/>
          <p14:tracePt t="300461" x="5205413" y="3938588"/>
          <p14:tracePt t="300762" x="5214938" y="3938588"/>
          <p14:tracePt t="300773" x="5224463" y="3938588"/>
          <p14:tracePt t="300783" x="5241925" y="3938588"/>
          <p14:tracePt t="300795" x="5259388" y="3938588"/>
          <p14:tracePt t="300811" x="5286375" y="3938588"/>
          <p14:tracePt t="300828" x="5340350" y="3938588"/>
          <p14:tracePt t="300845" x="5384800" y="3938588"/>
          <p14:tracePt t="300861" x="5419725" y="3938588"/>
          <p14:tracePt t="300864" x="5446713" y="3938588"/>
          <p14:tracePt t="300878" x="5491163" y="3938588"/>
          <p14:tracePt t="300895" x="5562600" y="3929063"/>
          <p14:tracePt t="300911" x="5581650" y="3919538"/>
          <p14:tracePt t="300928" x="5608638" y="3919538"/>
          <p14:tracePt t="300945" x="5653088" y="3919538"/>
          <p14:tracePt t="300961" x="5670550" y="3919538"/>
          <p14:tracePt t="300978" x="5697538" y="3919538"/>
          <p14:tracePt t="300995" x="5705475" y="3919538"/>
          <p14:tracePt t="301098" x="5697538" y="3919538"/>
          <p14:tracePt t="301108" x="5688013" y="3919538"/>
          <p14:tracePt t="301118" x="5670550" y="3919538"/>
          <p14:tracePt t="301129" x="5653088" y="3919538"/>
          <p14:tracePt t="301144" x="5634038" y="3929063"/>
          <p14:tracePt t="301162" x="5537200" y="3929063"/>
          <p14:tracePt t="301180" x="5411788" y="3929063"/>
          <p14:tracePt t="301195" x="5348288" y="3929063"/>
          <p14:tracePt t="301211" x="5224463" y="3929063"/>
          <p14:tracePt t="301229" x="5187950" y="3929063"/>
          <p14:tracePt t="301245" x="5180013" y="3929063"/>
          <p14:tracePt t="301382" x="5187950" y="3929063"/>
          <p14:tracePt t="301392" x="5214938" y="3929063"/>
          <p14:tracePt t="301402" x="5241925" y="3938588"/>
          <p14:tracePt t="301413" x="5276850" y="3965575"/>
          <p14:tracePt t="301428" x="5303838" y="3965575"/>
          <p14:tracePt t="301445" x="5394325" y="3965575"/>
          <p14:tracePt t="301463" x="5491163" y="3965575"/>
          <p14:tracePt t="301478" x="5537200" y="3965575"/>
          <p14:tracePt t="301495" x="5581650" y="3965575"/>
          <p14:tracePt t="301511" x="5599113" y="3965575"/>
          <p14:tracePt t="301528" x="5616575" y="3965575"/>
          <p14:tracePt t="301595" x="5616575" y="3973513"/>
          <p14:tracePt t="301636" x="5616575" y="3983038"/>
          <p14:tracePt t="301656" x="5599113" y="3990975"/>
          <p14:tracePt t="301666" x="5589588" y="4000500"/>
          <p14:tracePt t="301678" x="5581650" y="4000500"/>
          <p14:tracePt t="301696" x="5562600" y="4000500"/>
          <p14:tracePt t="301711" x="5545138" y="4000500"/>
          <p14:tracePt t="301838" x="5554663" y="4000500"/>
          <p14:tracePt t="301961" x="5554663" y="4010025"/>
          <p14:tracePt t="301971" x="5554663" y="4017963"/>
          <p14:tracePt t="301981" x="5554663" y="4027488"/>
          <p14:tracePt t="302032" x="5554663" y="4037013"/>
          <p14:tracePt t="302042" x="5554663" y="4054475"/>
          <p14:tracePt t="302052" x="5554663" y="4062413"/>
          <p14:tracePt t="302064" x="5554663" y="4089400"/>
          <p14:tracePt t="302079" x="5554663" y="4108450"/>
          <p14:tracePt t="302095" x="5554663" y="4133850"/>
          <p14:tracePt t="302112" x="5554663" y="4152900"/>
          <p14:tracePt t="302128" x="5554663" y="4187825"/>
          <p14:tracePt t="302356" x="5554663" y="4241800"/>
          <p14:tracePt t="302367" x="5554663" y="4322763"/>
          <p14:tracePt t="302378" x="5554663" y="4545013"/>
          <p14:tracePt t="302395" x="5562600" y="4660900"/>
          <p14:tracePt t="302412" x="5572125" y="4875213"/>
          <p14:tracePt t="302428" x="5572125" y="5054600"/>
          <p14:tracePt t="302445" x="5572125" y="5089525"/>
          <p14:tracePt t="302462" x="5572125" y="5099050"/>
          <p14:tracePt t="302489" x="5581650" y="5099050"/>
          <p14:tracePt t="302509" x="5589588" y="5108575"/>
          <p14:tracePt t="302519" x="5599113" y="5116513"/>
          <p14:tracePt t="302531" x="5608638" y="5116513"/>
          <p14:tracePt t="302545" x="5616575" y="5116513"/>
          <p14:tracePt t="302562" x="5643563" y="5116513"/>
          <p14:tracePt t="302580" x="5680075" y="5116513"/>
          <p14:tracePt t="302595" x="5697538" y="5116513"/>
          <p14:tracePt t="302612" x="5751513" y="5099050"/>
          <p14:tracePt t="302629" x="5759450" y="5081588"/>
          <p14:tracePt t="302645" x="5795963" y="5072063"/>
          <p14:tracePt t="302662" x="5830888" y="5072063"/>
          <p14:tracePt t="302678" x="5848350" y="5072063"/>
          <p14:tracePt t="302695" x="5894388" y="5072063"/>
          <p14:tracePt t="302712" x="5919788" y="5054600"/>
          <p14:tracePt t="302728" x="5919788" y="5045075"/>
          <p14:tracePt t="302925" x="5902325" y="5018088"/>
          <p14:tracePt t="302935" x="5867400" y="5010150"/>
          <p14:tracePt t="302947" x="5840413" y="4983163"/>
          <p14:tracePt t="302961" x="5795963" y="4919663"/>
          <p14:tracePt t="302979" x="5670550" y="4660900"/>
          <p14:tracePt t="302996" x="5599113" y="4330700"/>
          <p14:tracePt t="303012" x="5518150" y="4071938"/>
          <p14:tracePt t="303028" x="5483225" y="3946525"/>
          <p14:tracePt t="303045" x="5465763" y="3894138"/>
          <p14:tracePt t="303061" x="5456238" y="3875088"/>
          <p14:tracePt t="303079" x="5402263" y="3867150"/>
          <p14:tracePt t="303095" x="5384800" y="3857625"/>
          <p14:tracePt t="303112" x="5357813" y="3857625"/>
          <p14:tracePt t="303169" x="5340350" y="3857625"/>
          <p14:tracePt t="303180" x="5330825" y="3857625"/>
          <p14:tracePt t="303189" x="5322888" y="3848100"/>
          <p14:tracePt t="303199" x="5295900" y="3822700"/>
          <p14:tracePt t="303212" x="5276850" y="3786188"/>
          <p14:tracePt t="303230" x="5224463" y="3732213"/>
          <p14:tracePt t="303245" x="5205413" y="3724275"/>
          <p14:tracePt t="303291" x="5197475" y="3724275"/>
          <p14:tracePt t="303301" x="5187950" y="3732213"/>
          <p14:tracePt t="303312" x="5187950" y="3759200"/>
          <p14:tracePt t="303328" x="5180013" y="3786188"/>
          <p14:tracePt t="303345" x="5160963" y="3875088"/>
          <p14:tracePt t="303362" x="5153025" y="3919538"/>
          <p14:tracePt t="303379" x="5153025" y="3929063"/>
          <p14:tracePt t="303395" x="5153025" y="3946525"/>
          <p14:tracePt t="303413" x="5153025" y="3956050"/>
          <p14:tracePt t="303428" x="5153025" y="3965575"/>
          <p14:tracePt t="303484" x="5160963" y="3965575"/>
          <p14:tracePt t="303494" x="5170488" y="3973513"/>
          <p14:tracePt t="303504" x="5180013" y="3973513"/>
          <p14:tracePt t="303514" x="5197475" y="3973513"/>
          <p14:tracePt t="303529" x="5205413" y="3983038"/>
          <p14:tracePt t="303545" x="5232400" y="3990975"/>
          <p14:tracePt t="303562" x="5241925" y="4000500"/>
          <p14:tracePt t="303798" x="5251450" y="4000500"/>
          <p14:tracePt t="303809" x="5268913" y="4000500"/>
          <p14:tracePt t="303819" x="5295900" y="4000500"/>
          <p14:tracePt t="303830" x="5322888" y="4000500"/>
          <p14:tracePt t="303845" x="5348288" y="4000500"/>
          <p14:tracePt t="303862" x="5384800" y="4000500"/>
          <p14:tracePt t="303880" x="5402263" y="4000500"/>
          <p14:tracePt t="303896" x="5429250" y="4000500"/>
          <p14:tracePt t="303912" x="5456238" y="4000500"/>
          <p14:tracePt t="303930" x="5473700" y="4010025"/>
          <p14:tracePt t="303945" x="5491163" y="4010025"/>
          <p14:tracePt t="303962" x="5500688" y="4010025"/>
          <p14:tracePt t="303979" x="5510213" y="4010025"/>
          <p14:tracePt t="304012" x="5518150" y="4010025"/>
          <p14:tracePt t="304205" x="5537200" y="4010025"/>
          <p14:tracePt t="304215" x="5545138" y="4010025"/>
          <p14:tracePt t="304225" x="5554663" y="4010025"/>
          <p14:tracePt t="304246" x="5562600" y="4000500"/>
          <p14:tracePt t="304428" x="5562600" y="4017963"/>
          <p14:tracePt t="304448" x="5562600" y="4027488"/>
          <p14:tracePt t="304458" x="5562600" y="4037013"/>
          <p14:tracePt t="304469" x="5562600" y="4054475"/>
          <p14:tracePt t="304480" x="5554663" y="4081463"/>
          <p14:tracePt t="304496" x="5554663" y="4116388"/>
          <p14:tracePt t="304512" x="5554663" y="4160838"/>
          <p14:tracePt t="304530" x="5545138" y="4197350"/>
          <p14:tracePt t="304546" x="5545138" y="4224338"/>
          <p14:tracePt t="304562" x="5527675" y="4268788"/>
          <p14:tracePt t="304580" x="5518150" y="4322763"/>
          <p14:tracePt t="304595" x="5518150" y="4348163"/>
          <p14:tracePt t="304612" x="5510213" y="4394200"/>
          <p14:tracePt t="304629" x="5510213" y="4402138"/>
          <p14:tracePt t="304645" x="5500688" y="4438650"/>
          <p14:tracePt t="304663" x="5500688" y="4465638"/>
          <p14:tracePt t="304679" x="5500688" y="4473575"/>
          <p14:tracePt t="304696" x="5500688" y="4510088"/>
          <p14:tracePt t="304712" x="5500688" y="4572000"/>
          <p14:tracePt t="304729" x="5500688" y="4608513"/>
          <p14:tracePt t="304745" x="5537200" y="4714875"/>
          <p14:tracePt t="304764" x="5562600" y="4795838"/>
          <p14:tracePt t="304779" x="5562600" y="4813300"/>
          <p14:tracePt t="304796" x="5562600" y="4830763"/>
          <p14:tracePt t="304986" x="5572125" y="4830763"/>
          <p14:tracePt t="304997" x="5608638" y="4830763"/>
          <p14:tracePt t="305007" x="5653088" y="4830763"/>
          <p14:tracePt t="305017" x="5732463" y="4848225"/>
          <p14:tracePt t="305029" x="5813425" y="4884738"/>
          <p14:tracePt t="305046" x="5902325" y="4919663"/>
          <p14:tracePt t="305062" x="6062663" y="4973638"/>
          <p14:tracePt t="305079" x="6161088" y="4991100"/>
          <p14:tracePt t="305096" x="6197600" y="5010150"/>
          <p14:tracePt t="305112" x="6232525" y="5027613"/>
          <p14:tracePt t="305129" x="6251575" y="5045075"/>
          <p14:tracePt t="305433" x="6251575" y="5062538"/>
          <p14:tracePt t="305443" x="6259513" y="5072063"/>
          <p14:tracePt t="305453" x="6259513" y="5081588"/>
          <p14:tracePt t="305465" x="6269038" y="5089525"/>
          <p14:tracePt t="305479" x="6269038" y="5108575"/>
          <p14:tracePt t="305496" x="6286500" y="5116513"/>
          <p14:tracePt t="307068" x="6205538" y="5000625"/>
          <p14:tracePt t="307080" x="6062663" y="4867275"/>
          <p14:tracePt t="307089" x="5938838" y="4714875"/>
          <p14:tracePt t="307099" x="5795963" y="4429125"/>
          <p14:tracePt t="307113" x="5643563" y="4170363"/>
          <p14:tracePt t="307130" x="5483225" y="3946525"/>
          <p14:tracePt t="307147" x="5438775" y="3894138"/>
          <p14:tracePt t="307164" x="5394325" y="3776663"/>
          <p14:tracePt t="307180" x="5394325" y="3751263"/>
          <p14:tracePt t="307197" x="5394325" y="3741738"/>
          <p14:tracePt t="307332" x="5394325" y="3759200"/>
          <p14:tracePt t="307356" x="5402263" y="3768725"/>
          <p14:tracePt t="307364" x="5411788" y="3786188"/>
          <p14:tracePt t="307380" x="5429250" y="3795713"/>
          <p14:tracePt t="307396" x="5446713" y="3840163"/>
          <p14:tracePt t="307413" x="5473700" y="3884613"/>
          <p14:tracePt t="307430" x="5473700" y="3894138"/>
          <p14:tracePt t="307446" x="5483225" y="3929063"/>
          <p14:tracePt t="307464" x="5483225" y="3983038"/>
          <p14:tracePt t="307480" x="5483225" y="3990975"/>
          <p14:tracePt t="307496" x="5456238" y="4027488"/>
          <p14:tracePt t="307513" x="5438775" y="4037013"/>
          <p14:tracePt t="307530" x="5419725" y="4037013"/>
          <p14:tracePt t="307546" x="5394325" y="4037013"/>
          <p14:tracePt t="307563" x="5375275" y="4037013"/>
          <p14:tracePt t="307580" x="5348288" y="4037013"/>
          <p14:tracePt t="307596" x="5330825" y="4027488"/>
          <p14:tracePt t="307656" x="5303838" y="4010025"/>
          <p14:tracePt t="307666" x="5295900" y="4010025"/>
          <p14:tracePt t="307677" x="5268913" y="3983038"/>
          <p14:tracePt t="307687" x="5251450" y="3973513"/>
          <p14:tracePt t="307698" x="5251450" y="3965575"/>
          <p14:tracePt t="307713" x="5241925" y="3965575"/>
          <p14:tracePt t="307768" x="5251450" y="3965575"/>
          <p14:tracePt t="307778" x="5295900" y="3965575"/>
          <p14:tracePt t="307788" x="5322888" y="3965575"/>
          <p14:tracePt t="307799" x="5367338" y="3965575"/>
          <p14:tracePt t="307813" x="5446713" y="4017963"/>
          <p14:tracePt t="307830" x="5545138" y="4037013"/>
          <p14:tracePt t="307847" x="5572125" y="4037013"/>
          <p14:tracePt t="307863" x="5599113" y="4037013"/>
          <p14:tracePt t="307880" x="5608638" y="4037013"/>
          <p14:tracePt t="307940" x="5608638" y="4044950"/>
          <p14:tracePt t="307961" x="5608638" y="4062413"/>
          <p14:tracePt t="307971" x="5608638" y="4071938"/>
          <p14:tracePt t="307982" x="5599113" y="4081463"/>
          <p14:tracePt t="307997" x="5589588" y="4089400"/>
          <p14:tracePt t="308013" x="5581650" y="4116388"/>
          <p14:tracePt t="308030" x="5572125" y="4133850"/>
          <p14:tracePt t="308046" x="5572125" y="4152900"/>
          <p14:tracePt t="308134" x="5572125" y="4143375"/>
          <p14:tracePt t="308144" x="5572125" y="4116388"/>
          <p14:tracePt t="308154" x="5572125" y="4098925"/>
          <p14:tracePt t="308165" x="5572125" y="4089400"/>
          <p14:tracePt t="308180" x="5572125" y="4081463"/>
          <p14:tracePt t="308197" x="5572125" y="4071938"/>
          <p14:tracePt t="308215" x="5562600" y="4071938"/>
          <p14:tracePt t="308230" x="5518150" y="4054475"/>
          <p14:tracePt t="308247" x="5411788" y="3983038"/>
          <p14:tracePt t="308263" x="5375275" y="3973513"/>
          <p14:tracePt t="308280" x="5330825" y="3965575"/>
          <p14:tracePt t="308296" x="5313363" y="3965575"/>
          <p14:tracePt t="308357" x="5322888" y="3965575"/>
          <p14:tracePt t="308367" x="5330825" y="3965575"/>
          <p14:tracePt t="308380" x="5357813" y="3990975"/>
          <p14:tracePt t="308397" x="5384800" y="4010025"/>
          <p14:tracePt t="308413" x="5429250" y="4027488"/>
          <p14:tracePt t="308430" x="5483225" y="4027488"/>
          <p14:tracePt t="308448" x="5545138" y="4027488"/>
          <p14:tracePt t="308463" x="5572125" y="4037013"/>
          <p14:tracePt t="308480" x="5634038" y="4044950"/>
          <p14:tracePt t="308513" x="5643563" y="4054475"/>
          <p14:tracePt t="308580" x="5643563" y="4071938"/>
          <p14:tracePt t="308590" x="5643563" y="4089400"/>
          <p14:tracePt t="308601" x="5634038" y="4125913"/>
          <p14:tracePt t="308613" x="5626100" y="4170363"/>
          <p14:tracePt t="308631" x="5608638" y="4251325"/>
          <p14:tracePt t="308647" x="5581650" y="4375150"/>
          <p14:tracePt t="308664" x="5572125" y="4419600"/>
          <p14:tracePt t="308681" x="5562600" y="4446588"/>
          <p14:tracePt t="308710" x="5562600" y="4510088"/>
          <p14:tracePt t="308715" x="5562600" y="4545013"/>
          <p14:tracePt t="308747" x="5688013" y="4857750"/>
          <p14:tracePt t="308763" x="5705475" y="4867275"/>
          <p14:tracePt t="308780" x="5715000" y="4867275"/>
          <p14:tracePt t="308965" x="5715000" y="4875213"/>
          <p14:tracePt t="308976" x="5715000" y="4902200"/>
          <p14:tracePt t="308986" x="5715000" y="4929188"/>
          <p14:tracePt t="308998" x="5715000" y="4965700"/>
          <p14:tracePt t="309014" x="5705475" y="5018088"/>
          <p14:tracePt t="309031" x="5688013" y="5126038"/>
          <p14:tracePt t="309063" x="5680075" y="5126038"/>
          <p14:tracePt t="309080" x="5670550" y="5126038"/>
          <p14:tracePt t="309118" x="5670550" y="5116513"/>
          <p14:tracePt t="309139" x="5661025" y="5081588"/>
          <p14:tracePt t="309150" x="5634038" y="5000625"/>
          <p14:tracePt t="309160" x="5616575" y="4911725"/>
          <p14:tracePt t="309169" x="5599113" y="4840288"/>
          <p14:tracePt t="309180" x="5581650" y="4633913"/>
          <p14:tracePt t="309198" x="5572125" y="4545013"/>
          <p14:tracePt t="309213" x="5572125" y="4465638"/>
          <p14:tracePt t="309231" x="5562600" y="4438650"/>
          <p14:tracePt t="309247" x="5545138" y="4411663"/>
          <p14:tracePt t="309265" x="5527675" y="4303713"/>
          <p14:tracePt t="309281" x="5518150" y="4160838"/>
          <p14:tracePt t="309297" x="5510213" y="4108450"/>
          <p14:tracePt t="309314" x="5510213" y="3973513"/>
          <p14:tracePt t="309332" x="5510213" y="3929063"/>
          <p14:tracePt t="309364" x="5510213" y="3919538"/>
          <p14:tracePt t="309556" x="5456238" y="3919538"/>
          <p14:tracePt t="309565" x="5384800" y="3919538"/>
          <p14:tracePt t="309580" x="5330825" y="3919538"/>
          <p14:tracePt t="309597" x="5303838" y="3919538"/>
          <p14:tracePt t="309697" x="5313363" y="3919538"/>
          <p14:tracePt t="309707" x="5340350" y="3919538"/>
          <p14:tracePt t="309718" x="5367338" y="3919538"/>
          <p14:tracePt t="309730" x="5419725" y="3919538"/>
          <p14:tracePt t="309747" x="5465763" y="3929063"/>
          <p14:tracePt t="309764" x="5562600" y="3946525"/>
          <p14:tracePt t="309781" x="5626100" y="3965575"/>
          <p14:tracePt t="309797" x="5643563" y="3973513"/>
          <p14:tracePt t="309870" x="5643563" y="3983038"/>
          <p14:tracePt t="309890" x="5643563" y="3990975"/>
          <p14:tracePt t="309900" x="5634038" y="4010025"/>
          <p14:tracePt t="309910" x="5626100" y="4027488"/>
          <p14:tracePt t="309921" x="5616575" y="4044950"/>
          <p14:tracePt t="309932" x="5608638" y="4098925"/>
          <p14:tracePt t="309947" x="5599113" y="4143375"/>
          <p14:tracePt t="309964" x="5581650" y="4205288"/>
          <p14:tracePt t="309981" x="5572125" y="4232275"/>
          <p14:tracePt t="309997" x="5562600" y="4286250"/>
          <p14:tracePt t="310014" x="5537200" y="4411663"/>
          <p14:tracePt t="310030" x="5537200" y="4438650"/>
          <p14:tracePt t="310047" x="5537200" y="4465638"/>
          <p14:tracePt t="310064" x="5537200" y="4510088"/>
          <p14:tracePt t="310081" x="5537200" y="4527550"/>
          <p14:tracePt t="310097" x="5537200" y="4554538"/>
          <p14:tracePt t="310114" x="5537200" y="4572000"/>
          <p14:tracePt t="310148" x="5537200" y="4589463"/>
          <p14:tracePt t="310165" x="5545138" y="4660900"/>
          <p14:tracePt t="310181" x="5554663" y="4687888"/>
          <p14:tracePt t="310197" x="5562600" y="4705350"/>
          <p14:tracePt t="310398" x="5562600" y="4724400"/>
          <p14:tracePt t="310408" x="5562600" y="4751388"/>
          <p14:tracePt t="310418" x="5562600" y="4776788"/>
          <p14:tracePt t="310431" x="5562600" y="4803775"/>
          <p14:tracePt t="310447" x="5562600" y="4848225"/>
          <p14:tracePt t="310464" x="5562600" y="4965700"/>
          <p14:tracePt t="310481" x="5562600" y="5000625"/>
          <p14:tracePt t="310514" x="5562600" y="5010150"/>
          <p14:tracePt t="310672" x="5562600" y="4946650"/>
          <p14:tracePt t="310682" x="5562600" y="4884738"/>
          <p14:tracePt t="310692" x="5562600" y="4848225"/>
          <p14:tracePt t="310702" x="5562600" y="4813300"/>
          <p14:tracePt t="310714" x="5554663" y="4751388"/>
          <p14:tracePt t="310730" x="5527675" y="4660900"/>
          <p14:tracePt t="310747" x="5402263" y="4367213"/>
          <p14:tracePt t="310764" x="5313363" y="4205288"/>
          <p14:tracePt t="310781" x="5303838" y="4108450"/>
          <p14:tracePt t="310798" x="5303838" y="3956050"/>
          <p14:tracePt t="310814" x="5303838" y="3929063"/>
          <p14:tracePt t="311017" x="5295900" y="3929063"/>
          <p14:tracePt t="311052" x="5268913" y="3929063"/>
          <p14:tracePt t="311139" x="5268913" y="3938588"/>
          <p14:tracePt t="311159" x="5268913" y="3946525"/>
          <p14:tracePt t="311169" x="5276850" y="3946525"/>
          <p14:tracePt t="311180" x="5295900" y="3956050"/>
          <p14:tracePt t="311199" x="5303838" y="3956050"/>
          <p14:tracePt t="311214" x="5322888" y="3973513"/>
          <p14:tracePt t="311231" x="5340350" y="3973513"/>
          <p14:tracePt t="311247" x="5348288" y="3973513"/>
          <p14:tracePt t="311264" x="5357813" y="3973513"/>
          <p14:tracePt t="311342" x="5348288" y="3973513"/>
          <p14:tracePt t="311352" x="5330825" y="3973513"/>
          <p14:tracePt t="311365" x="5313363" y="3973513"/>
          <p14:tracePt t="311381" x="5303838" y="3973513"/>
          <p14:tracePt t="311398" x="5295900" y="3973513"/>
          <p14:tracePt t="311414" x="5286375" y="3965575"/>
          <p14:tracePt t="311431" x="5286375" y="3956050"/>
          <p14:tracePt t="311447" x="5286375" y="3929063"/>
          <p14:tracePt t="311555" x="5276850" y="3919538"/>
          <p14:tracePt t="311565" x="5268913" y="3919538"/>
          <p14:tracePt t="311575" x="5259388" y="3919538"/>
          <p14:tracePt t="311585" x="5251450" y="3911600"/>
          <p14:tracePt t="311597" x="5241925" y="3911600"/>
          <p14:tracePt t="311707" x="5241925" y="3929063"/>
          <p14:tracePt t="311718" x="5241925" y="3956050"/>
          <p14:tracePt t="311727" x="5241925" y="3973513"/>
          <p14:tracePt t="311738" x="5251450" y="4000500"/>
          <p14:tracePt t="311749" x="5259388" y="4000500"/>
          <p14:tracePt t="311764" x="5268913" y="4000500"/>
          <p14:tracePt t="311781" x="5276850" y="4000500"/>
          <p14:tracePt t="311798" x="5286375" y="4000500"/>
          <p14:tracePt t="311814" x="5295900" y="4000500"/>
          <p14:tracePt t="311831" x="5313363" y="3990975"/>
          <p14:tracePt t="311848" x="5313363" y="3965575"/>
          <p14:tracePt t="311864" x="5313363" y="3946525"/>
          <p14:tracePt t="311881" x="5313363" y="3911600"/>
          <p14:tracePt t="311897" x="5313363" y="3902075"/>
          <p14:tracePt t="311914" x="5286375" y="3894138"/>
          <p14:tracePt t="311931" x="5251450" y="3884613"/>
          <p14:tracePt t="311964" x="5232400" y="3884613"/>
          <p14:tracePt t="311982" x="5224463" y="3884613"/>
          <p14:tracePt t="312014" x="5214938" y="3911600"/>
          <p14:tracePt t="312033" x="5214938" y="3946525"/>
          <p14:tracePt t="312047" x="5214938" y="3965575"/>
          <p14:tracePt t="312064" x="5232400" y="4000500"/>
          <p14:tracePt t="312082" x="5268913" y="4010025"/>
          <p14:tracePt t="312097" x="5276850" y="4010025"/>
          <p14:tracePt t="312114" x="5303838" y="4010025"/>
          <p14:tracePt t="312147" x="5313363" y="4010025"/>
          <p14:tracePt t="312225" x="5303838" y="3990975"/>
          <p14:tracePt t="312235" x="5286375" y="3973513"/>
          <p14:tracePt t="312247" x="5259388" y="3965575"/>
          <p14:tracePt t="312266" x="5232400" y="3946525"/>
          <p14:tracePt t="312326" x="5232400" y="3956050"/>
          <p14:tracePt t="312336" x="5232400" y="3973513"/>
          <p14:tracePt t="312348" x="5232400" y="4010025"/>
          <p14:tracePt t="312365" x="5232400" y="4027488"/>
          <p14:tracePt t="312381" x="5232400" y="4054475"/>
          <p14:tracePt t="312398" x="5259388" y="4062413"/>
          <p14:tracePt t="312414" x="5276850" y="4062413"/>
          <p14:tracePt t="312431" x="5276850" y="4071938"/>
          <p14:tracePt t="312448" x="5286375" y="4071938"/>
          <p14:tracePt t="312469" x="5295900" y="4071938"/>
          <p14:tracePt t="312481" x="5295900" y="4054475"/>
          <p14:tracePt t="312498" x="5295900" y="4027488"/>
          <p14:tracePt t="312514" x="5268913" y="3973513"/>
          <p14:tracePt t="312531" x="5224463" y="3919538"/>
          <p14:tracePt t="312548" x="5214938" y="3919538"/>
          <p14:tracePt t="312564" x="5205413" y="3919538"/>
          <p14:tracePt t="312639" x="5205413" y="3929063"/>
          <p14:tracePt t="312652" x="5205413" y="3946525"/>
          <p14:tracePt t="312658" x="5214938" y="3946525"/>
          <p14:tracePt t="312743" x="5232400" y="3946525"/>
          <p14:tracePt t="312966" x="5259388" y="3946525"/>
          <p14:tracePt t="312976" x="5286375" y="3946525"/>
          <p14:tracePt t="312986" x="5322888" y="3946525"/>
          <p14:tracePt t="312997" x="5348288" y="3946525"/>
          <p14:tracePt t="313015" x="5375275" y="3946525"/>
          <p14:tracePt t="313031" x="5402263" y="3946525"/>
          <p14:tracePt t="313048" x="5419725" y="3946525"/>
          <p14:tracePt t="313099" x="5419725" y="3965575"/>
          <p14:tracePt t="313109" x="5419725" y="3990975"/>
          <p14:tracePt t="313118" x="5419725" y="4062413"/>
          <p14:tracePt t="313131" x="5411788" y="4125913"/>
          <p14:tracePt t="313149" x="5402263" y="4170363"/>
          <p14:tracePt t="313164" x="5375275" y="4259263"/>
          <p14:tracePt t="313181" x="5348288" y="4402138"/>
          <p14:tracePt t="313198" x="5340350" y="4510088"/>
          <p14:tracePt t="313215" x="5340350" y="4616450"/>
          <p14:tracePt t="313231" x="5340350" y="4751388"/>
          <p14:tracePt t="313248" x="5384800" y="4840288"/>
          <p14:tracePt t="313265" x="5500688" y="5054600"/>
          <p14:tracePt t="313282" x="5589588" y="5126038"/>
          <p14:tracePt t="313298" x="5616575" y="5143500"/>
          <p14:tracePt t="313315" x="5697538" y="5170488"/>
          <p14:tracePt t="313331" x="5715000" y="5160963"/>
          <p14:tracePt t="313545" x="5768975" y="5160963"/>
          <p14:tracePt t="313555" x="5830888" y="5160963"/>
          <p14:tracePt t="313567" x="5919788" y="5180013"/>
          <p14:tracePt t="313581" x="6000750" y="5214938"/>
          <p14:tracePt t="313598" x="6108700" y="5214938"/>
          <p14:tracePt t="313616" x="6134100" y="5214938"/>
          <p14:tracePt t="313631" x="6143625" y="5214938"/>
          <p14:tracePt t="313667" x="6143625" y="5232400"/>
          <p14:tracePt t="313910" x="6153150" y="5232400"/>
          <p14:tracePt t="313920" x="6161088" y="5241925"/>
          <p14:tracePt t="313932" x="6180138" y="5241925"/>
          <p14:tracePt t="313948" x="6188075" y="5251450"/>
          <p14:tracePt t="313965" x="6205538" y="5251450"/>
          <p14:tracePt t="313982" x="6269038" y="5251450"/>
          <p14:tracePt t="313998" x="6286500" y="5251450"/>
          <p14:tracePt t="314015" x="6330950" y="5251450"/>
          <p14:tracePt t="314032" x="6375400" y="5232400"/>
          <p14:tracePt t="314316" x="6375400" y="5241925"/>
          <p14:tracePt t="314326" x="6348413" y="5241925"/>
          <p14:tracePt t="314337" x="6313488" y="5251450"/>
          <p14:tracePt t="314348" x="6259513" y="5259388"/>
          <p14:tracePt t="314365" x="6180138" y="5268913"/>
          <p14:tracePt t="314381" x="5670550" y="5160963"/>
          <p14:tracePt t="314398" x="4965700" y="4830763"/>
          <p14:tracePt t="314415" x="4714875" y="4759325"/>
          <p14:tracePt t="314431" x="4527550" y="4697413"/>
          <p14:tracePt t="314449" x="4483100" y="4687888"/>
          <p14:tracePt t="314465" x="4473575" y="4687888"/>
          <p14:tracePt t="314510" x="4446588" y="4687888"/>
          <p14:tracePt t="314520" x="4438650" y="4687888"/>
          <p14:tracePt t="314531" x="4411663" y="4687888"/>
          <p14:tracePt t="314550" x="4394200" y="4625975"/>
          <p14:tracePt t="314763" x="4375150" y="4625975"/>
          <p14:tracePt t="314774" x="4367213" y="4625975"/>
          <p14:tracePt t="314783" x="4340225" y="4608513"/>
          <p14:tracePt t="314798" x="4303713" y="4554538"/>
          <p14:tracePt t="314814" x="4214813" y="4143375"/>
          <p14:tracePt t="314831" x="4197350" y="4027488"/>
          <p14:tracePt t="314848" x="4197350" y="3697288"/>
          <p14:tracePt t="314865" x="4268788" y="3303588"/>
          <p14:tracePt t="314881" x="4295775" y="3241675"/>
          <p14:tracePt t="314898" x="4313238" y="3224213"/>
          <p14:tracePt t="315109" x="4303713" y="3241675"/>
          <p14:tracePt t="315119" x="4303713" y="3259138"/>
          <p14:tracePt t="315131" x="4295775" y="3295650"/>
          <p14:tracePt t="315150" x="4251325" y="3438525"/>
          <p14:tracePt t="315165" x="4232275" y="3482975"/>
          <p14:tracePt t="315181" x="4205288" y="3536950"/>
          <p14:tracePt t="315199" x="4205288" y="3544888"/>
          <p14:tracePt t="315214" x="4205288" y="3554413"/>
          <p14:tracePt t="315231" x="4205288" y="3562350"/>
          <p14:tracePt t="315248" x="4205288" y="3581400"/>
          <p14:tracePt t="315281" x="4214813" y="3589338"/>
          <p14:tracePt t="315474" x="4224338" y="3589338"/>
          <p14:tracePt t="315484" x="4232275" y="3616325"/>
          <p14:tracePt t="315494" x="4241800" y="3670300"/>
          <p14:tracePt t="315505" x="4259263" y="3848100"/>
          <p14:tracePt t="315515" x="4295775" y="4044950"/>
          <p14:tracePt t="315531" x="4330700" y="4152900"/>
          <p14:tracePt t="315548" x="4438650" y="4554538"/>
          <p14:tracePt t="315565" x="4545013" y="4732338"/>
          <p14:tracePt t="315581" x="4608513" y="4822825"/>
          <p14:tracePt t="315598" x="4751388" y="4946650"/>
          <p14:tracePt t="315617" x="4894263" y="5027613"/>
          <p14:tracePt t="315631" x="4965700" y="5037138"/>
          <p14:tracePt t="315648" x="5010150" y="5037138"/>
          <p14:tracePt t="315850" x="5099050" y="5037138"/>
          <p14:tracePt t="315860" x="5205413" y="5037138"/>
          <p14:tracePt t="315870" x="5348288" y="5054600"/>
          <p14:tracePt t="315881" x="5599113" y="5062538"/>
          <p14:tracePt t="315900" x="6000750" y="5197475"/>
          <p14:tracePt t="315915" x="6126163" y="5251450"/>
          <p14:tracePt t="315931" x="6303963" y="5295900"/>
          <p14:tracePt t="315948" x="6367463" y="5357813"/>
          <p14:tracePt t="315965" x="6456363" y="5384800"/>
          <p14:tracePt t="315981" x="6537325" y="5411788"/>
          <p14:tracePt t="315998" x="6545263" y="5411788"/>
          <p14:tracePt t="316093" x="6537325" y="5411788"/>
          <p14:tracePt t="316134" x="6518275" y="5419725"/>
          <p14:tracePt t="316144" x="6510338" y="5419725"/>
          <p14:tracePt t="316154" x="6483350" y="5419725"/>
          <p14:tracePt t="316165" x="6446838" y="5419725"/>
          <p14:tracePt t="316182" x="6384925" y="5419725"/>
          <p14:tracePt t="316198" x="6276975" y="5419725"/>
          <p14:tracePt t="316215" x="6232525" y="5419725"/>
          <p14:tracePt t="316232" x="6224588" y="5419725"/>
          <p14:tracePt t="316276" x="6224588" y="5375275"/>
          <p14:tracePt t="316286" x="6259513" y="5330825"/>
          <p14:tracePt t="316298" x="6303963" y="5276850"/>
          <p14:tracePt t="316317" x="6456363" y="5214938"/>
          <p14:tracePt t="316332" x="6518275" y="5205413"/>
          <p14:tracePt t="316348" x="6572250" y="5205413"/>
          <p14:tracePt t="316365" x="6599238" y="5205413"/>
          <p14:tracePt t="316398" x="6599238" y="5214938"/>
          <p14:tracePt t="316652" x="6589713" y="5214938"/>
          <p14:tracePt t="316661" x="6562725" y="5170488"/>
          <p14:tracePt t="316673" x="6537325" y="5072063"/>
          <p14:tracePt t="316683" x="6527800" y="4956175"/>
          <p14:tracePt t="316698" x="6518275" y="4875213"/>
          <p14:tracePt t="316715" x="6500813" y="4768850"/>
          <p14:tracePt t="316733" x="6500813" y="4741863"/>
          <p14:tracePt t="316773" x="6500813" y="4732338"/>
          <p14:tracePt t="316784" x="6491288" y="4697413"/>
          <p14:tracePt t="316804" x="6483350" y="4697413"/>
          <p14:tracePt t="316815" x="6473825" y="4687888"/>
          <p14:tracePt t="316832" x="6473825" y="4679950"/>
          <p14:tracePt t="316848" x="6446838" y="4679950"/>
          <p14:tracePt t="316865" x="6411913" y="4660900"/>
          <p14:tracePt t="316882" x="6402388" y="4660900"/>
          <p14:tracePt t="316899" x="6375400" y="4670425"/>
          <p14:tracePt t="316915" x="6357938" y="4697413"/>
          <p14:tracePt t="316932" x="6348413" y="4714875"/>
          <p14:tracePt t="316948" x="6340475" y="4741863"/>
          <p14:tracePt t="316967" x="6330950" y="4751388"/>
          <p14:tracePt t="316982" x="6330950" y="4768850"/>
          <p14:tracePt t="316998" x="6330950" y="4795838"/>
          <p14:tracePt t="317016" x="6367463" y="4830763"/>
          <p14:tracePt t="317032" x="6394450" y="4867275"/>
          <p14:tracePt t="317048" x="6510338" y="4946650"/>
          <p14:tracePt t="317067" x="6562725" y="4946650"/>
          <p14:tracePt t="317082" x="6589713" y="4946650"/>
          <p14:tracePt t="317099" x="6634163" y="4911725"/>
          <p14:tracePt t="317115" x="6661150" y="4902200"/>
          <p14:tracePt t="317132" x="6680200" y="4867275"/>
          <p14:tracePt t="317149" x="6680200" y="4848225"/>
          <p14:tracePt t="317165" x="6680200" y="4822825"/>
          <p14:tracePt t="317182" x="6680200" y="4776788"/>
          <p14:tracePt t="317200" x="6643688" y="4751388"/>
          <p14:tracePt t="317215" x="6616700" y="4724400"/>
          <p14:tracePt t="317232" x="6545263" y="4643438"/>
          <p14:tracePt t="317250" x="6473825" y="4616450"/>
          <p14:tracePt t="317265" x="6438900" y="4598988"/>
          <p14:tracePt t="317282" x="6394450" y="4598988"/>
          <p14:tracePt t="317298" x="6375400" y="4598988"/>
          <p14:tracePt t="317315" x="6340475" y="4616450"/>
          <p14:tracePt t="317332" x="6330950" y="4660900"/>
          <p14:tracePt t="317348" x="6323013" y="4687888"/>
          <p14:tracePt t="317365" x="6313488" y="4724400"/>
          <p14:tracePt t="317383" x="6323013" y="4776788"/>
          <p14:tracePt t="317399" x="6340475" y="4795838"/>
          <p14:tracePt t="317415" x="6438900" y="4848225"/>
          <p14:tracePt t="317433" x="6537325" y="4867275"/>
          <p14:tracePt t="317448" x="6572250" y="4867275"/>
          <p14:tracePt t="317465" x="6670675" y="4822825"/>
          <p14:tracePt t="317484" x="6751638" y="4759325"/>
          <p14:tracePt t="317498" x="6777038" y="4724400"/>
          <p14:tracePt t="317515" x="6777038" y="4679950"/>
          <p14:tracePt t="317532" x="6777038" y="4652963"/>
          <p14:tracePt t="317548" x="6705600" y="4562475"/>
          <p14:tracePt t="317565" x="6608763" y="4483100"/>
          <p14:tracePt t="317582" x="6562725" y="4465638"/>
          <p14:tracePt t="317599" x="6419850" y="4465638"/>
          <p14:tracePt t="317616" x="6340475" y="4465638"/>
          <p14:tracePt t="317632" x="6323013" y="4491038"/>
          <p14:tracePt t="317648" x="6296025" y="4589463"/>
          <p14:tracePt t="317667" x="6286500" y="4652963"/>
          <p14:tracePt t="317682" x="6286500" y="4670425"/>
          <p14:tracePt t="317698" x="6286500" y="4705350"/>
          <p14:tracePt t="317717" x="6348413" y="4741863"/>
          <p14:tracePt t="317732" x="6411913" y="4776788"/>
          <p14:tracePt t="317749" x="6491288" y="4786313"/>
          <p14:tracePt t="317961" x="6491288" y="4795838"/>
          <p14:tracePt t="317971" x="6483350" y="4803775"/>
          <p14:tracePt t="317982" x="6446838" y="4803775"/>
          <p14:tracePt t="318000" x="6411913" y="4803775"/>
          <p14:tracePt t="318015" x="6296025" y="4803775"/>
          <p14:tracePt t="318032" x="6134100" y="4803775"/>
          <p14:tracePt t="318049" x="6099175" y="4795838"/>
          <p14:tracePt t="318065" x="6062663" y="4786313"/>
          <p14:tracePt t="318083" x="6054725" y="4786313"/>
          <p14:tracePt t="318115" x="6054725" y="4776788"/>
          <p14:tracePt t="318144" x="6054725" y="4759325"/>
          <p14:tracePt t="318154" x="6062663" y="4732338"/>
          <p14:tracePt t="318166" x="6072188" y="4714875"/>
          <p14:tracePt t="318185" x="6116638" y="4705350"/>
          <p14:tracePt t="318199" x="6153150" y="4714875"/>
          <p14:tracePt t="318438" x="6170613" y="4741863"/>
          <p14:tracePt t="318448" x="6205538" y="4751388"/>
          <p14:tracePt t="318459" x="6259513" y="4759325"/>
          <p14:tracePt t="318468" x="6286500" y="4768850"/>
          <p14:tracePt t="318482" x="6313488" y="4776788"/>
          <p14:tracePt t="318499" x="6340475" y="4776788"/>
          <p14:tracePt t="318516" x="6348413" y="4776788"/>
          <p14:tracePt t="318532" x="6357938" y="4776788"/>
          <p14:tracePt t="319281" x="6340475" y="4776788"/>
          <p14:tracePt t="319291" x="6323013" y="4776788"/>
          <p14:tracePt t="319302" x="6286500" y="4751388"/>
          <p14:tracePt t="319316" x="6224588" y="4687888"/>
          <p14:tracePt t="319332" x="6037263" y="4518025"/>
          <p14:tracePt t="319349" x="5938838" y="4303713"/>
          <p14:tracePt t="319365" x="5786438" y="3956050"/>
          <p14:tracePt t="319383" x="5697538" y="3830638"/>
          <p14:tracePt t="319399" x="5680075" y="3776663"/>
          <p14:tracePt t="319416" x="5643563" y="3679825"/>
          <p14:tracePt t="319433" x="5626100" y="3670300"/>
          <p14:tracePt t="319839" x="5626100" y="3660775"/>
          <p14:tracePt t="319849" x="5626100" y="3633788"/>
          <p14:tracePt t="319860" x="5626100" y="3616325"/>
          <p14:tracePt t="319869" x="5626100" y="3598863"/>
          <p14:tracePt t="319883" x="5616575" y="3571875"/>
          <p14:tracePt t="319900" x="5581650" y="3500438"/>
          <p14:tracePt t="319916" x="5554663" y="3473450"/>
          <p14:tracePt t="319932" x="5527675" y="3394075"/>
          <p14:tracePt t="319951" x="5510213" y="3348038"/>
          <p14:tracePt t="320286" x="5510213" y="3357563"/>
          <p14:tracePt t="320306" x="5510213" y="3367088"/>
          <p14:tracePt t="320316" x="5510213" y="3394075"/>
          <p14:tracePt t="320326" x="5510213" y="3411538"/>
          <p14:tracePt t="320347" x="5510213" y="3419475"/>
          <p14:tracePt t="320357" x="5510213" y="3429000"/>
          <p14:tracePt t="320368" x="5510213" y="3438525"/>
          <p14:tracePt t="320382" x="5510213" y="3446463"/>
          <p14:tracePt t="320399" x="5510213" y="3473450"/>
          <p14:tracePt t="320418" x="5510213" y="3517900"/>
          <p14:tracePt t="320433" x="5510213" y="3527425"/>
          <p14:tracePt t="320449" x="5510213" y="3544888"/>
          <p14:tracePt t="320466" x="5510213" y="3554413"/>
          <p14:tracePt t="320483" x="5510213" y="3562350"/>
          <p14:tracePt t="320702" x="5500688" y="3562350"/>
          <p14:tracePt t="320712" x="5483225" y="3562350"/>
          <p14:tracePt t="320722" x="5446713" y="3562350"/>
          <p14:tracePt t="320734" x="5411788" y="3562350"/>
          <p14:tracePt t="320749" x="5348288" y="3571875"/>
          <p14:tracePt t="320766" x="5205413" y="3571875"/>
          <p14:tracePt t="320784" x="5037138" y="3571875"/>
          <p14:tracePt t="320800" x="4983163" y="3562350"/>
          <p14:tracePt t="320816" x="4956175" y="3554413"/>
          <p14:tracePt t="320850" x="4956175" y="3544888"/>
          <p14:tracePt t="320866" x="4956175" y="3527425"/>
          <p14:tracePt t="321057" x="4946650" y="3527425"/>
          <p14:tracePt t="321068" x="4929188" y="3527425"/>
          <p14:tracePt t="321078" x="4911725" y="3527425"/>
          <p14:tracePt t="321088" x="4894263" y="3527425"/>
          <p14:tracePt t="321099" x="4867275" y="3527425"/>
          <p14:tracePt t="321118" x="4822825" y="3527425"/>
          <p14:tracePt t="321133" x="4795838" y="3527425"/>
          <p14:tracePt t="321149" x="4759325" y="3527425"/>
          <p14:tracePt t="321166" x="4741863" y="3527425"/>
          <p14:tracePt t="321183" x="4697413" y="3527425"/>
          <p14:tracePt t="321199" x="4660900" y="3527425"/>
          <p14:tracePt t="321216" x="4643438" y="3517900"/>
          <p14:tracePt t="321233" x="4633913" y="3482975"/>
          <p14:tracePt t="321455" x="4465638" y="3527425"/>
          <p14:tracePt t="321463" x="4295775" y="3554413"/>
          <p14:tracePt t="321473" x="4054475" y="3554413"/>
          <p14:tracePt t="321484" x="3902075" y="3554413"/>
          <p14:tracePt t="321499" x="3759200" y="3554413"/>
          <p14:tracePt t="321516" x="3544888" y="3554413"/>
          <p14:tracePt t="321535" x="3446463" y="3554413"/>
          <p14:tracePt t="321550" x="3429000" y="3554413"/>
          <p14:tracePt t="321566" x="3384550" y="3554413"/>
          <p14:tracePt t="321667" x="3402013" y="3554413"/>
          <p14:tracePt t="321676" x="3429000" y="3554413"/>
          <p14:tracePt t="321687" x="3465513" y="3554413"/>
          <p14:tracePt t="321700" x="3517900" y="3554413"/>
          <p14:tracePt t="321717" x="3616325" y="3554413"/>
          <p14:tracePt t="321733" x="3643313" y="3554413"/>
          <p14:tracePt t="321750" x="3652838" y="3562350"/>
          <p14:tracePt t="321798" x="3670300" y="3581400"/>
          <p14:tracePt t="321809" x="3679825" y="3608388"/>
          <p14:tracePt t="321819" x="3687763" y="3633788"/>
          <p14:tracePt t="321833" x="3697288" y="3670300"/>
          <p14:tracePt t="321849" x="3697288" y="3768725"/>
          <p14:tracePt t="321866" x="3697288" y="3813175"/>
          <p14:tracePt t="321870" x="3687763" y="3840163"/>
          <p14:tracePt t="321883" x="3687763" y="3857625"/>
          <p14:tracePt t="321900" x="3660775" y="3867150"/>
          <p14:tracePt t="321916" x="3652838" y="3875088"/>
          <p14:tracePt t="321933" x="3643313" y="3875088"/>
          <p14:tracePt t="322011" x="3652838" y="3875088"/>
          <p14:tracePt t="322021" x="3687763" y="3875088"/>
          <p14:tracePt t="322033" x="3768725" y="3875088"/>
          <p14:tracePt t="322052" x="3965575" y="3875088"/>
          <p14:tracePt t="322066" x="4062413" y="3875088"/>
          <p14:tracePt t="322083" x="4330700" y="3884613"/>
          <p14:tracePt t="322100" x="4438650" y="3884613"/>
          <p14:tracePt t="322116" x="4616450" y="3894138"/>
          <p14:tracePt t="322134" x="4724400" y="3894138"/>
          <p14:tracePt t="322326" x="4776788" y="3894138"/>
          <p14:tracePt t="322336" x="4857750" y="3894138"/>
          <p14:tracePt t="322347" x="4983163" y="3919538"/>
          <p14:tracePt t="322356" x="5099050" y="3946525"/>
          <p14:tracePt t="322368" x="5259388" y="3990975"/>
          <p14:tracePt t="322383" x="5483225" y="4089400"/>
          <p14:tracePt t="322400" x="5776913" y="4367213"/>
          <p14:tracePt t="322418" x="5867400" y="4554538"/>
          <p14:tracePt t="322433" x="5875338" y="4589463"/>
          <p14:tracePt t="322450" x="5875338" y="4598988"/>
          <p14:tracePt t="322470" x="5875338" y="4608513"/>
          <p14:tracePt t="322483" x="5875338" y="4625975"/>
          <p14:tracePt t="322682" x="5919788" y="4625975"/>
          <p14:tracePt t="322692" x="5973763" y="4625975"/>
          <p14:tracePt t="322702" x="6037263" y="4633913"/>
          <p14:tracePt t="322716" x="6143625" y="4652963"/>
          <p14:tracePt t="322733" x="6296025" y="4679950"/>
          <p14:tracePt t="322750" x="6323013" y="4679950"/>
          <p14:tracePt t="322767" x="6330950" y="4679950"/>
          <p14:tracePt t="322884" x="6313488" y="4670425"/>
          <p14:tracePt t="322915" x="6303963" y="4670425"/>
          <p14:tracePt t="322925" x="6296025" y="4670425"/>
          <p14:tracePt t="322936" x="6286500" y="4670425"/>
          <p14:tracePt t="322950" x="6269038" y="4670425"/>
          <p14:tracePt t="322966" x="6251575" y="4670425"/>
          <p14:tracePt t="322983" x="6232525" y="4687888"/>
          <p14:tracePt t="323000" x="6224588" y="4714875"/>
          <p14:tracePt t="323017" x="6224588" y="4776788"/>
          <p14:tracePt t="323033" x="6259513" y="4857750"/>
          <p14:tracePt t="323050" x="6429375" y="5018088"/>
          <p14:tracePt t="323067" x="6537325" y="5037138"/>
          <p14:tracePt t="323084" x="6572250" y="5037138"/>
          <p14:tracePt t="323100" x="6643688" y="4983163"/>
          <p14:tracePt t="323119" x="6732588" y="4867275"/>
          <p14:tracePt t="323133" x="6759575" y="4795838"/>
          <p14:tracePt t="323150" x="6769100" y="4724400"/>
          <p14:tracePt t="323169" x="6715125" y="4643438"/>
          <p14:tracePt t="323183" x="6670675" y="4608513"/>
          <p14:tracePt t="323200" x="6599238" y="4589463"/>
          <p14:tracePt t="323217" x="6554788" y="4589463"/>
          <p14:tracePt t="323233" x="6491288" y="4589463"/>
          <p14:tracePt t="323250" x="6411913" y="4608513"/>
          <p14:tracePt t="323267" x="6367463" y="4633913"/>
          <p14:tracePt t="323283" x="6330950" y="4660900"/>
          <p14:tracePt t="323301" x="6323013" y="4679950"/>
          <p14:tracePt t="323317" x="6323013" y="4687888"/>
          <p14:tracePt t="323334" x="6340475" y="4714875"/>
          <p14:tracePt t="323351" x="6411913" y="4751388"/>
          <p14:tracePt t="323367" x="6446838" y="4759325"/>
          <p14:tracePt t="323384" x="6510338" y="4759325"/>
          <p14:tracePt t="323400" x="6518275" y="4759325"/>
          <p14:tracePt t="323417" x="6527800" y="4759325"/>
          <p14:tracePt t="323513" x="6527800" y="4768850"/>
          <p14:tracePt t="323523" x="6518275" y="4768850"/>
          <p14:tracePt t="323747" x="6518275" y="4751388"/>
          <p14:tracePt t="323757" x="6527800" y="4687888"/>
          <p14:tracePt t="323769" x="6537325" y="4633913"/>
          <p14:tracePt t="323784" x="6554788" y="4581525"/>
          <p14:tracePt t="323801" x="6554788" y="4473575"/>
          <p14:tracePt t="323819" x="6554788" y="4367213"/>
          <p14:tracePt t="323834" x="6554788" y="4340225"/>
          <p14:tracePt t="323850" x="6527800" y="4303713"/>
          <p14:tracePt t="323869" x="6483350" y="4295775"/>
          <p14:tracePt t="323883" x="6473825" y="4295775"/>
          <p14:tracePt t="323900" x="6456363" y="4295775"/>
          <p14:tracePt t="323917" x="6446838" y="4295775"/>
          <p14:tracePt t="323934" x="6438900" y="4295775"/>
          <p14:tracePt t="323950" x="6429375" y="4295775"/>
          <p14:tracePt t="323967" x="6419850" y="4295775"/>
          <p14:tracePt t="323984" x="6411913" y="4322763"/>
          <p14:tracePt t="324002" x="6402388" y="4367213"/>
          <p14:tracePt t="324017" x="6402388" y="4384675"/>
          <p14:tracePt t="324034" x="6402388" y="4402138"/>
          <p14:tracePt t="324052" x="6402388" y="4411663"/>
          <p14:tracePt t="324067" x="6402388" y="4419600"/>
          <p14:tracePt t="324084" x="6446838" y="4429125"/>
          <p14:tracePt t="324100" x="6483350" y="4429125"/>
          <p14:tracePt t="324117" x="6599238" y="4429125"/>
          <p14:tracePt t="324134" x="6688138" y="4429125"/>
          <p14:tracePt t="324150" x="6705600" y="4419600"/>
          <p14:tracePt t="324167" x="6715125" y="4367213"/>
          <p14:tracePt t="324184" x="6697663" y="4179888"/>
          <p14:tracePt t="324200" x="6661150" y="4108450"/>
          <p14:tracePt t="324217" x="6545263" y="3983038"/>
          <p14:tracePt t="324235" x="6375400" y="3938588"/>
          <p14:tracePt t="324250" x="6286500" y="3929063"/>
          <p14:tracePt t="324267" x="6170613" y="3929063"/>
          <p14:tracePt t="324285" x="6089650" y="3956050"/>
          <p14:tracePt t="324300" x="6072188" y="3973513"/>
          <p14:tracePt t="324317" x="6062663" y="3983038"/>
          <p14:tracePt t="324334" x="6062663" y="3990975"/>
          <p14:tracePt t="324350" x="6081713" y="4027488"/>
          <p14:tracePt t="324367" x="6143625" y="4089400"/>
          <p14:tracePt t="324384" x="6180138" y="4116388"/>
          <p14:tracePt t="324400" x="6259513" y="4170363"/>
          <p14:tracePt t="324417" x="6340475" y="4179888"/>
          <p14:tracePt t="324434" x="6357938" y="4170363"/>
          <p14:tracePt t="324451" x="6375400" y="4160838"/>
          <p14:tracePt t="324467" x="6375400" y="4152900"/>
          <p14:tracePt t="324499" x="6367463" y="4143375"/>
          <p14:tracePt t="324509" x="6340475" y="4143375"/>
          <p14:tracePt t="324520" x="6323013" y="4143375"/>
          <p14:tracePt t="324534" x="6296025" y="4152900"/>
          <p14:tracePt t="324551" x="6276975" y="4187825"/>
          <p14:tracePt t="324567" x="6276975" y="4205288"/>
          <p14:tracePt t="324584" x="6276975" y="4276725"/>
          <p14:tracePt t="324601" x="6313488" y="4330700"/>
          <p14:tracePt t="324617" x="6367463" y="4375150"/>
          <p14:tracePt t="324634" x="6465888" y="4419600"/>
          <p14:tracePt t="324651" x="6572250" y="4446588"/>
          <p14:tracePt t="324667" x="6626225" y="4446588"/>
          <p14:tracePt t="324684" x="6697663" y="4394200"/>
          <p14:tracePt t="324702" x="6715125" y="4340225"/>
          <p14:tracePt t="324717" x="6705600" y="4286250"/>
          <p14:tracePt t="324734" x="6599238" y="4098925"/>
          <p14:tracePt t="324752" x="6483350" y="4000500"/>
          <p14:tracePt t="324767" x="6394450" y="3983038"/>
          <p14:tracePt t="324784" x="6251575" y="3983038"/>
          <p14:tracePt t="324800" x="6197600" y="3983038"/>
          <p14:tracePt t="324817" x="6143625" y="4044950"/>
          <p14:tracePt t="324834" x="6143625" y="4143375"/>
          <p14:tracePt t="324850" x="6143625" y="4170363"/>
          <p14:tracePt t="324867" x="6224588" y="4259263"/>
          <p14:tracePt t="324885" x="6367463" y="4367213"/>
          <p14:tracePt t="324900" x="6429375" y="4394200"/>
          <p14:tracePt t="324917" x="6500813" y="4394200"/>
          <p14:tracePt t="324934" x="6510338" y="4384675"/>
          <p14:tracePt t="325149" x="6419850" y="4384675"/>
          <p14:tracePt t="325158" x="6242050" y="4384675"/>
          <p14:tracePt t="325170" x="5956300" y="4330700"/>
          <p14:tracePt t="325184" x="5537200" y="4116388"/>
          <p14:tracePt t="325200" x="4830763" y="3822700"/>
          <p14:tracePt t="325219" x="4419600" y="3679825"/>
          <p14:tracePt t="325234" x="4286250" y="3625850"/>
          <p14:tracePt t="325250" x="4098925" y="3571875"/>
          <p14:tracePt t="325267" x="4037013" y="3562350"/>
          <p14:tracePt t="325284" x="3990975" y="3536950"/>
          <p14:tracePt t="325317" x="3990975" y="3517900"/>
          <p14:tracePt t="325524" x="3973513" y="3455988"/>
          <p14:tracePt t="325534" x="3956050" y="3375025"/>
          <p14:tracePt t="325544" x="3929063" y="3322638"/>
          <p14:tracePt t="325554" x="3894138" y="3259138"/>
          <p14:tracePt t="325567" x="3848100" y="3187700"/>
          <p14:tracePt t="325585" x="3776663" y="3116263"/>
          <p14:tracePt t="325600" x="3768725" y="3098800"/>
          <p14:tracePt t="325617" x="3759200" y="3081338"/>
          <p14:tracePt t="325634" x="3759200" y="3071813"/>
          <p14:tracePt t="325667" x="3732213" y="3062288"/>
          <p14:tracePt t="325684" x="3724275" y="3054350"/>
          <p14:tracePt t="325701" x="3714750" y="3054350"/>
          <p14:tracePt t="325748" x="3705225" y="3054350"/>
          <p14:tracePt t="325757" x="3687763" y="3054350"/>
          <p14:tracePt t="325819" x="3687763" y="3044825"/>
          <p14:tracePt t="325839" x="3687763" y="3017838"/>
          <p14:tracePt t="325849" x="3687763" y="3009900"/>
          <p14:tracePt t="325859" x="3687763" y="2990850"/>
          <p14:tracePt t="325871" x="3687763" y="2973388"/>
          <p14:tracePt t="325884" x="3687763" y="2955925"/>
          <p14:tracePt t="325901" x="3687763" y="2946400"/>
          <p14:tracePt t="325961" x="3679825" y="2946400"/>
          <p14:tracePt t="325971" x="3670300" y="2946400"/>
          <p14:tracePt t="325981" x="3660775" y="2946400"/>
          <p14:tracePt t="325991" x="3652838" y="2946400"/>
          <p14:tracePt t="326002" x="3643313" y="2946400"/>
          <p14:tracePt t="326017" x="3616325" y="2946400"/>
          <p14:tracePt t="326035" x="3571875" y="2946400"/>
          <p14:tracePt t="326053" x="3544888" y="2946400"/>
          <p14:tracePt t="326068" x="3536950" y="2946400"/>
          <p14:tracePt t="326084" x="3517900" y="2965450"/>
          <p14:tracePt t="326103" x="3500438" y="2990850"/>
          <p14:tracePt t="326117" x="3500438" y="3036888"/>
          <p14:tracePt t="326134" x="3482975" y="3125788"/>
          <p14:tracePt t="326151" x="3473450" y="3170238"/>
          <p14:tracePt t="326167" x="3473450" y="3224213"/>
          <p14:tracePt t="326184" x="3473450" y="3268663"/>
          <p14:tracePt t="326201" x="3473450" y="3295650"/>
          <p14:tracePt t="326218" x="3473450" y="3322638"/>
          <p14:tracePt t="326234" x="3473450" y="3419475"/>
          <p14:tracePt t="326251" x="3473450" y="3455988"/>
          <p14:tracePt t="326268" x="3473450" y="3517900"/>
          <p14:tracePt t="326285" x="3473450" y="3625850"/>
          <p14:tracePt t="326301" x="3473450" y="3660775"/>
          <p14:tracePt t="326317" x="3473450" y="3768725"/>
          <p14:tracePt t="326336" x="3473450" y="3795713"/>
          <p14:tracePt t="326367" x="3473450" y="3822700"/>
          <p14:tracePt t="326384" x="3490913" y="3848100"/>
          <p14:tracePt t="326401" x="3536950" y="3894138"/>
          <p14:tracePt t="326417" x="3589338" y="3973513"/>
          <p14:tracePt t="326434" x="3616325" y="4000500"/>
          <p14:tracePt t="326508" x="3633788" y="4027488"/>
          <p14:tracePt t="326520" x="3652838" y="4037013"/>
          <p14:tracePt t="326529" x="3670300" y="4044950"/>
          <p14:tracePt t="326539" x="3679825" y="4054475"/>
          <p14:tracePt t="326551" x="3687763" y="4062413"/>
          <p14:tracePt t="326570" x="3697288" y="4062413"/>
          <p14:tracePt t="326610" x="3714750" y="4062413"/>
          <p14:tracePt t="326620" x="3741738" y="4062413"/>
          <p14:tracePt t="326630" x="3776663" y="4062413"/>
          <p14:tracePt t="326640" x="3813175" y="4062413"/>
          <p14:tracePt t="326652" x="3840163" y="4062413"/>
          <p14:tracePt t="326668" x="3857625" y="4062413"/>
          <p14:tracePt t="326684" x="3875088" y="4062413"/>
          <p14:tracePt t="326732" x="3884613" y="4054475"/>
          <p14:tracePt t="326753" x="3894138" y="4044950"/>
          <p14:tracePt t="326763" x="3902075" y="4017963"/>
          <p14:tracePt t="326773" x="3902075" y="3990975"/>
          <p14:tracePt t="326785" x="3902075" y="3973513"/>
          <p14:tracePt t="326803" x="3911600" y="3919538"/>
          <p14:tracePt t="326818" x="3911600" y="3902075"/>
          <p14:tracePt t="326834" x="3911600" y="3848100"/>
          <p14:tracePt t="326851" x="3919538" y="3803650"/>
          <p14:tracePt t="326868" x="3929063" y="3705225"/>
          <p14:tracePt t="326884" x="3938588" y="3625850"/>
          <p14:tracePt t="326901" x="3946525" y="3589338"/>
          <p14:tracePt t="326917" x="3946525" y="3490913"/>
          <p14:tracePt t="326935" x="3965575" y="3357563"/>
          <p14:tracePt t="326951" x="3965575" y="3322638"/>
          <p14:tracePt t="326968" x="3965575" y="3276600"/>
          <p14:tracePt t="326985" x="3956050" y="3259138"/>
          <p14:tracePt t="327001" x="3956050" y="3232150"/>
          <p14:tracePt t="327018" x="3938588" y="3205163"/>
          <p14:tracePt t="327035" x="3929063" y="3197225"/>
          <p14:tracePt t="327051" x="3911600" y="3160713"/>
          <p14:tracePt t="327068" x="3902075" y="3143250"/>
          <p14:tracePt t="327101" x="3875088" y="3133725"/>
          <p14:tracePt t="327118" x="3822700" y="3108325"/>
          <p14:tracePt t="327134" x="3795713" y="3098800"/>
          <p14:tracePt t="327151" x="3768725" y="3089275"/>
          <p14:tracePt t="327168" x="3741738" y="3081338"/>
          <p14:tracePt t="327185" x="3724275" y="3081338"/>
          <p14:tracePt t="327201" x="3687763" y="3081338"/>
          <p14:tracePt t="327219" x="3633788" y="3062288"/>
          <p14:tracePt t="327235" x="3608388" y="3044825"/>
          <p14:tracePt t="327251" x="3581400" y="3027363"/>
          <p14:tracePt t="327270" x="3554413" y="3017838"/>
          <p14:tracePt t="327284" x="3536950" y="3009900"/>
          <p14:tracePt t="327301" x="3517900" y="3009900"/>
          <p14:tracePt t="327318" x="3509963" y="3009900"/>
          <p14:tracePt t="327334" x="3482975" y="3009900"/>
          <p14:tracePt t="327351" x="3465513" y="3009900"/>
          <p14:tracePt t="327368" x="3455988" y="3017838"/>
          <p14:tracePt t="327372" x="3446463" y="3036888"/>
          <p14:tracePt t="327385" x="3429000" y="3098800"/>
          <p14:tracePt t="327402" x="3411538" y="3241675"/>
          <p14:tracePt t="327418" x="3402013" y="3276600"/>
          <p14:tracePt t="327435" x="3367088" y="3465513"/>
          <p14:tracePt t="327453" x="3367088" y="3830638"/>
          <p14:tracePt t="327468" x="3384550" y="3938588"/>
          <p14:tracePt t="327485" x="3446463" y="4214813"/>
          <p14:tracePt t="327503" x="3473450" y="4322763"/>
          <p14:tracePt t="327519" x="3500438" y="4348163"/>
          <p14:tracePt t="327535" x="3517900" y="4384675"/>
          <p14:tracePt t="327552" x="3527425" y="4394200"/>
          <p14:tracePt t="327568" x="3536950" y="4402138"/>
          <p14:tracePt t="327585" x="3544888" y="4419600"/>
          <p14:tracePt t="327602" x="3554413" y="4419600"/>
          <p14:tracePt t="327618" x="3589338" y="4438650"/>
          <p14:tracePt t="327636" x="3643313" y="4438650"/>
          <p14:tracePt t="327652" x="3670300" y="4438650"/>
          <p14:tracePt t="327669" x="3741738" y="4438650"/>
          <p14:tracePt t="327685" x="3776663" y="4438650"/>
          <p14:tracePt t="327701" x="3830638" y="4419600"/>
          <p14:tracePt t="327718" x="3857625" y="4411663"/>
          <p14:tracePt t="327734" x="3867150" y="4411663"/>
          <p14:tracePt t="327751" x="3902075" y="4367213"/>
          <p14:tracePt t="327768" x="3946525" y="4187825"/>
          <p14:tracePt t="327786" x="3965575" y="4062413"/>
          <p14:tracePt t="327802" x="3973513" y="3911600"/>
          <p14:tracePt t="327818" x="3911600" y="3643313"/>
          <p14:tracePt t="327835" x="3857625" y="3554413"/>
          <p14:tracePt t="327851" x="3759200" y="3419475"/>
          <p14:tracePt t="327869" x="3697288" y="3348038"/>
          <p14:tracePt t="327885" x="3687763" y="3330575"/>
          <p14:tracePt t="327901" x="3643313" y="3241675"/>
          <p14:tracePt t="327920" x="3589338" y="3062288"/>
          <p14:tracePt t="327934" x="3562350" y="3027363"/>
          <p14:tracePt t="327951" x="3544888" y="3009900"/>
          <p14:tracePt t="327970" x="3490913" y="3000375"/>
          <p14:tracePt t="327985" x="3482975" y="3000375"/>
          <p14:tracePt t="328001" x="3455988" y="3000375"/>
          <p14:tracePt t="328035" x="3446463" y="3000375"/>
          <p14:tracePt t="328082" x="3438525" y="3000375"/>
          <p14:tracePt t="328184" x="3438525" y="3009900"/>
          <p14:tracePt t="328194" x="3438525" y="3017838"/>
          <p14:tracePt t="328244" x="3438525" y="3027363"/>
          <p14:tracePt t="328275" x="3438525" y="3036888"/>
          <p14:tracePt t="328295" x="3438525" y="3062288"/>
          <p14:tracePt t="328305" x="3438525" y="3081338"/>
          <p14:tracePt t="328316" x="3429000" y="3089275"/>
          <p14:tracePt t="328337" x="3429000" y="3098800"/>
          <p14:tracePt t="328346" x="3429000" y="3108325"/>
          <p14:tracePt t="328355" x="3429000" y="3116263"/>
          <p14:tracePt t="328369" x="3429000" y="3133725"/>
          <p14:tracePt t="328387" x="3429000" y="3224213"/>
          <p14:tracePt t="328401" x="3438525" y="3295650"/>
          <p14:tracePt t="328418" x="3490913" y="3375025"/>
          <p14:tracePt t="328435" x="3517900" y="3394075"/>
          <p14:tracePt t="328451" x="3581400" y="3419475"/>
          <p14:tracePt t="328468" x="3625850" y="3419475"/>
          <p14:tracePt t="328485" x="3670300" y="3419475"/>
          <p14:tracePt t="328501" x="3875088" y="3276600"/>
          <p14:tracePt t="328518" x="4205288" y="2847975"/>
          <p14:tracePt t="328535" x="4303713" y="2768600"/>
          <p14:tracePt t="328551" x="4473575" y="2643188"/>
          <p14:tracePt t="328570" x="4633913" y="2473325"/>
          <p14:tracePt t="328585" x="4714875" y="2339975"/>
          <p14:tracePt t="328602" x="4813300" y="2276475"/>
          <p14:tracePt t="328620" x="4894263" y="2268538"/>
          <p14:tracePt t="328635" x="4902200" y="2268538"/>
          <p14:tracePt t="328691" x="4938713" y="2268538"/>
          <p14:tracePt t="328701" x="4946650" y="2268538"/>
          <p14:tracePt t="328711" x="4956175" y="2268538"/>
          <p14:tracePt t="328865" x="4946650" y="2268538"/>
          <p14:tracePt t="328874" x="4929188" y="2268538"/>
          <p14:tracePt t="328885" x="4894263" y="2286000"/>
          <p14:tracePt t="328901" x="4857750" y="2303463"/>
          <p14:tracePt t="328918" x="4714875" y="2393950"/>
          <p14:tracePt t="328935" x="4483100" y="2465388"/>
          <p14:tracePt t="328951" x="4367213" y="2490788"/>
          <p14:tracePt t="328968" x="4071938" y="2554288"/>
          <p14:tracePt t="328985" x="3822700" y="2571750"/>
          <p14:tracePt t="329001" x="3741738" y="2571750"/>
          <p14:tracePt t="329018" x="3598863" y="2571750"/>
          <p14:tracePt t="329037" x="3482975" y="2544763"/>
          <p14:tracePt t="329052" x="3446463" y="2536825"/>
          <p14:tracePt t="329068" x="3330575" y="2509838"/>
          <p14:tracePt t="329087" x="3232150" y="2490788"/>
          <p14:tracePt t="329101" x="3214688" y="2490788"/>
          <p14:tracePt t="329189" x="3214688" y="2500313"/>
          <p14:tracePt t="329199" x="3224213" y="2517775"/>
          <p14:tracePt t="329209" x="3241675" y="2544763"/>
          <p14:tracePt t="329220" x="3276600" y="2562225"/>
          <p14:tracePt t="329235" x="3313113" y="2608263"/>
          <p14:tracePt t="329252" x="3465513" y="2768600"/>
          <p14:tracePt t="329270" x="3625850" y="2813050"/>
          <p14:tracePt t="329285" x="3697288" y="2822575"/>
          <p14:tracePt t="329302" x="3911600" y="2822575"/>
          <p14:tracePt t="329319" x="4071938" y="2822575"/>
          <p14:tracePt t="329336" x="4394200" y="2786063"/>
          <p14:tracePt t="329352" x="4768850" y="2759075"/>
          <p14:tracePt t="329368" x="4830763" y="2751138"/>
          <p14:tracePt t="329371" x="4875213" y="2741613"/>
          <p14:tracePt t="329385" x="4894263" y="2732088"/>
          <p14:tracePt t="329402" x="4929188" y="2714625"/>
          <p14:tracePt t="329418" x="4946650" y="2714625"/>
          <p14:tracePt t="329435" x="5000625" y="2679700"/>
          <p14:tracePt t="329452" x="5037138" y="2670175"/>
          <p14:tracePt t="329574" x="5027613" y="2670175"/>
          <p14:tracePt t="329585" x="5018088" y="2670175"/>
          <p14:tracePt t="329614" x="5010150" y="2670175"/>
          <p14:tracePt t="329625" x="4983163" y="2652713"/>
          <p14:tracePt t="329636" x="4956175" y="2643188"/>
          <p14:tracePt t="329652" x="4894263" y="2616200"/>
          <p14:tracePt t="329668" x="4679950" y="2571750"/>
          <p14:tracePt t="329686" x="4411663" y="2536825"/>
          <p14:tracePt t="329702" x="4232275" y="2527300"/>
          <p14:tracePt t="329718" x="4017963" y="2517775"/>
          <p14:tracePt t="329736" x="3848100" y="2517775"/>
          <p14:tracePt t="329752" x="3813175" y="2517775"/>
          <p14:tracePt t="329769" x="3795713" y="2517775"/>
          <p14:tracePt t="329838" x="3795713" y="2527300"/>
          <p14:tracePt t="329848" x="3795713" y="2554288"/>
          <p14:tracePt t="329859" x="3803650" y="2589213"/>
          <p14:tracePt t="329869" x="3857625" y="2652713"/>
          <p14:tracePt t="329885" x="3919538" y="2741613"/>
          <p14:tracePt t="329902" x="4098925" y="2857500"/>
          <p14:tracePt t="329919" x="4330700" y="2901950"/>
          <p14:tracePt t="329935" x="4446588" y="2901950"/>
          <p14:tracePt t="329952" x="4714875" y="2884488"/>
          <p14:tracePt t="329970" x="4956175" y="2830513"/>
          <p14:tracePt t="330234" x="4965700" y="2830513"/>
          <p14:tracePt t="330244" x="5010150" y="2867025"/>
          <p14:tracePt t="330255" x="5081588" y="2946400"/>
          <p14:tracePt t="330268" x="5187950" y="3036888"/>
          <p14:tracePt t="330286" x="5527675" y="3259138"/>
          <p14:tracePt t="330302" x="5626100" y="3367088"/>
          <p14:tracePt t="330318" x="5813425" y="3581400"/>
          <p14:tracePt t="330336" x="5911850" y="3687763"/>
          <p14:tracePt t="330352" x="5929313" y="3741738"/>
          <p14:tracePt t="330369" x="5938838" y="3795713"/>
          <p14:tracePt t="330630" x="6010275" y="3867150"/>
          <p14:tracePt t="330640" x="6116638" y="4133850"/>
          <p14:tracePt t="330652" x="6313488" y="4348163"/>
          <p14:tracePt t="330671" x="6705600" y="4724400"/>
          <p14:tracePt t="330685" x="6823075" y="4894263"/>
          <p14:tracePt t="330702" x="6956425" y="5027613"/>
          <p14:tracePt t="330719" x="6983413" y="5045075"/>
          <p14:tracePt t="330735" x="7000875" y="5054600"/>
          <p14:tracePt t="330995" x="6973888" y="5018088"/>
          <p14:tracePt t="331005" x="6894513" y="4956175"/>
          <p14:tracePt t="331016" x="6786563" y="4813300"/>
          <p14:tracePt t="331026" x="6634163" y="4446588"/>
          <p14:tracePt t="331037" x="6554788" y="4241800"/>
          <p14:tracePt t="331052" x="6500813" y="4089400"/>
          <p14:tracePt t="331069" x="6456363" y="3884613"/>
          <p14:tracePt t="331088" x="6456363" y="3768725"/>
          <p14:tracePt t="331102" x="6456363" y="3751263"/>
          <p14:tracePt t="331422" x="6438900" y="3759200"/>
          <p14:tracePt t="331432" x="6419850" y="3786188"/>
          <p14:tracePt t="331443" x="6375400" y="3894138"/>
          <p14:tracePt t="331453" x="6323013" y="3956050"/>
          <p14:tracePt t="331469" x="6259513" y="4037013"/>
          <p14:tracePt t="331486" x="6180138" y="4116388"/>
          <p14:tracePt t="331503" x="6126163" y="4160838"/>
          <p14:tracePt t="331594" x="6126163" y="4152900"/>
          <p14:tracePt t="331819" x="6116638" y="4160838"/>
          <p14:tracePt t="331828" x="6108700" y="4197350"/>
          <p14:tracePt t="331839" x="6099175" y="4303713"/>
          <p14:tracePt t="331852" x="6099175" y="4429125"/>
          <p14:tracePt t="331869" x="6099175" y="4572000"/>
          <p14:tracePt t="331886" x="6099175" y="4660900"/>
          <p14:tracePt t="331902" x="6134100" y="4929188"/>
          <p14:tracePt t="331919" x="6215063" y="5187950"/>
          <p14:tracePt t="331936" x="6259513" y="5375275"/>
          <p14:tracePt t="331952" x="6286500" y="5608638"/>
          <p14:tracePt t="331970" x="6296025" y="5670550"/>
          <p14:tracePt t="331986" x="6296025" y="5715000"/>
          <p14:tracePt t="332003" x="6296025" y="5751513"/>
          <p14:tracePt t="332021" x="6303963" y="5768975"/>
          <p14:tracePt t="332036" x="6303963" y="5776913"/>
          <p14:tracePt t="332052" x="6323013" y="5822950"/>
          <p14:tracePt t="332069" x="6330950" y="5848350"/>
          <p14:tracePt t="332086" x="6367463" y="5938838"/>
          <p14:tracePt t="332103" x="6384925" y="5956300"/>
          <p14:tracePt t="332119" x="6384925" y="5965825"/>
          <p14:tracePt t="332136" x="6384925" y="5983288"/>
          <p14:tracePt t="332152" x="6384925" y="6018213"/>
          <p14:tracePt t="332169" x="6384925" y="6037263"/>
          <p14:tracePt t="332186" x="6384925" y="6045200"/>
          <p14:tracePt t="332275" x="6402388" y="6045200"/>
          <p14:tracePt t="332285" x="6419850" y="6045200"/>
          <p14:tracePt t="332295" x="6446838" y="6037263"/>
          <p14:tracePt t="332305" x="6483350" y="6018213"/>
          <p14:tracePt t="332319" x="6510338" y="6000750"/>
          <p14:tracePt t="332336" x="6581775" y="5965825"/>
          <p14:tracePt t="332352" x="6608763" y="5956300"/>
          <p14:tracePt t="332369" x="6680200" y="5938838"/>
          <p14:tracePt t="332386" x="6732588" y="5929313"/>
          <p14:tracePt t="332402" x="6759575" y="5902325"/>
          <p14:tracePt t="332419" x="6777038" y="5884863"/>
          <p14:tracePt t="332438" x="6796088" y="5867400"/>
          <p14:tracePt t="332529" x="6796088" y="5822950"/>
          <p14:tracePt t="332538" x="6796088" y="5776913"/>
          <p14:tracePt t="332549" x="6796088" y="5705475"/>
          <p14:tracePt t="332559" x="6786563" y="5608638"/>
          <p14:tracePt t="332570" x="6759575" y="5402263"/>
          <p14:tracePt t="332586" x="6732588" y="5286375"/>
          <p14:tracePt t="332602" x="6680200" y="5054600"/>
          <p14:tracePt t="332620" x="6634163" y="4768850"/>
          <p14:tracePt t="332636" x="6626225" y="4589463"/>
          <p14:tracePt t="332652" x="6626225" y="4295775"/>
          <p14:tracePt t="332670" x="6661150" y="4062413"/>
          <p14:tracePt t="332686" x="6688138" y="3965575"/>
          <p14:tracePt t="332702" x="6715125" y="3803650"/>
          <p14:tracePt t="332721" x="6724650" y="3759200"/>
          <p14:tracePt t="332736" x="6724650" y="3751263"/>
          <p14:tracePt t="332752" x="6724650" y="3741738"/>
          <p14:tracePt t="332934" x="6715125" y="3741738"/>
          <p14:tracePt t="332945" x="6688138" y="3741738"/>
          <p14:tracePt t="332955" x="6643688" y="3759200"/>
          <p14:tracePt t="332969" x="6599238" y="3786188"/>
          <p14:tracePt t="332986" x="6446838" y="3822700"/>
          <p14:tracePt t="333003" x="6313488" y="3830638"/>
          <p14:tracePt t="333019" x="6108700" y="3867150"/>
          <p14:tracePt t="333036" x="6000750" y="3875088"/>
          <p14:tracePt t="333053" x="5991225" y="3875088"/>
          <p14:tracePt t="333069" x="5991225" y="3884613"/>
          <p14:tracePt t="333249" x="6000750" y="3894138"/>
          <p14:tracePt t="333269" x="6000750" y="3902075"/>
          <p14:tracePt t="333279" x="6010275" y="3911600"/>
          <p14:tracePt t="333290" x="6018213" y="3919538"/>
          <p14:tracePt t="333303" x="6018213" y="3938588"/>
          <p14:tracePt t="333319" x="6045200" y="4017963"/>
          <p14:tracePt t="370941" x="4633913" y="3482975"/>
          <p14:tracePt t="370950" x="4179888" y="3187700"/>
          <p14:tracePt t="370963" x="3840163" y="2973388"/>
          <p14:tracePt t="370981" x="3303588" y="2589213"/>
          <p14:tracePt t="370996" x="3179763" y="2438400"/>
          <p14:tracePt t="371013" x="3062288" y="2330450"/>
          <p14:tracePt t="371102" x="3062288" y="2339975"/>
          <p14:tracePt t="371123" x="3062288" y="2347913"/>
          <p14:tracePt t="371144" x="3062288" y="2366963"/>
          <p14:tracePt t="371153" x="3062288" y="2401888"/>
          <p14:tracePt t="371165" x="3081338" y="2465388"/>
          <p14:tracePt t="371179" x="3152775" y="2544763"/>
          <p14:tracePt t="371196" x="3411538" y="2705100"/>
          <p14:tracePt t="371214" x="3625850" y="2867025"/>
          <p14:tracePt t="371229" x="3660775" y="2911475"/>
          <p14:tracePt t="371246" x="3660775" y="2938463"/>
          <p14:tracePt t="371265" x="3660775" y="2946400"/>
          <p14:tracePt t="371279" x="3660775" y="2965450"/>
          <p14:tracePt t="371296" x="3687763" y="3098800"/>
          <p14:tracePt t="371313" x="3724275" y="3179763"/>
          <p14:tracePt t="371330" x="3795713" y="3402013"/>
          <p14:tracePt t="371347" x="3919538" y="3670300"/>
          <p14:tracePt t="371363" x="3956050" y="3759200"/>
          <p14:tracePt t="371379" x="4054475" y="3919538"/>
          <p14:tracePt t="371397" x="4116388" y="4098925"/>
          <p14:tracePt t="371413" x="4170363" y="4205288"/>
          <p14:tracePt t="371430" x="4276725" y="4572000"/>
          <p14:tracePt t="371446" x="4303713" y="4732338"/>
          <p14:tracePt t="371631" x="4187825" y="4608513"/>
          <p14:tracePt t="371641" x="3956050" y="4160838"/>
          <p14:tracePt t="371651" x="3759200" y="3732213"/>
          <p14:tracePt t="371662" x="3616325" y="3455988"/>
          <p14:tracePt t="371681" x="3419475" y="2732088"/>
          <p14:tracePt t="371696" x="3402013" y="2633663"/>
          <p14:tracePt t="371713" x="3394075" y="2589213"/>
          <p14:tracePt t="371762" x="3411538" y="2589213"/>
          <p14:tracePt t="371773" x="3429000" y="2598738"/>
          <p14:tracePt t="371783" x="3465513" y="2598738"/>
          <p14:tracePt t="371796" x="3482975" y="2616200"/>
          <p14:tracePt t="371813" x="3490913" y="2633663"/>
          <p14:tracePt t="371830" x="3500438" y="2633663"/>
          <p14:tracePt t="371846" x="3500438" y="2652713"/>
          <p14:tracePt t="371865" x="3527425" y="2687638"/>
          <p14:tracePt t="371880" x="3544888" y="2714625"/>
          <p14:tracePt t="371896" x="3571875" y="2822575"/>
          <p14:tracePt t="371915" x="3589338" y="2928938"/>
          <p14:tracePt t="371929" x="3589338" y="2965450"/>
          <p14:tracePt t="371946" x="3598863" y="3062288"/>
          <p14:tracePt t="371963" x="3608388" y="3133725"/>
          <p14:tracePt t="371980" x="3625850" y="3340100"/>
          <p14:tracePt t="371996" x="3660775" y="3509963"/>
          <p14:tracePt t="372013" x="3679825" y="3616325"/>
          <p14:tracePt t="372029" x="3732213" y="3857625"/>
          <p14:tracePt t="372047" x="3751263" y="3929063"/>
          <p14:tracePt t="372063" x="3751263" y="3938588"/>
          <p14:tracePt t="372099" x="3751263" y="3946525"/>
          <p14:tracePt t="372113" x="3751263" y="3965575"/>
          <p14:tracePt t="372129" x="3759200" y="4000500"/>
          <p14:tracePt t="372147" x="3768725" y="4027488"/>
          <p14:tracePt t="405292" x="3830638" y="4027488"/>
          <p14:tracePt t="405300" x="3894138" y="4027488"/>
          <p14:tracePt t="405310" x="3990975" y="4000500"/>
          <p14:tracePt t="405322" x="4224338" y="3911600"/>
          <p14:tracePt t="405338" x="4652963" y="3679825"/>
          <p14:tracePt t="405355" x="5500688" y="3268663"/>
          <p14:tracePt t="405372" x="6018213" y="3071813"/>
          <p14:tracePt t="405388" x="6180138" y="3000375"/>
          <p14:tracePt t="405392" x="6259513" y="2946400"/>
          <p14:tracePt t="405405" x="6286500" y="2884488"/>
          <p14:tracePt t="405422" x="6296025" y="2847975"/>
          <p14:tracePt t="405455" x="6296025" y="2840038"/>
          <p14:tracePt t="405473" x="6188075" y="2751138"/>
          <p14:tracePt t="405488" x="6099175" y="2714625"/>
          <p14:tracePt t="405505" x="5946775" y="2625725"/>
          <p14:tracePt t="405524" x="5813425" y="2571750"/>
          <p14:tracePt t="405538" x="5759450" y="2562225"/>
          <p14:tracePt t="405555" x="5643563" y="2527300"/>
          <p14:tracePt t="405572" x="5599113" y="2500313"/>
          <p14:tracePt t="405588" x="5473700" y="2419350"/>
          <p14:tracePt t="405605" x="5313363" y="2384425"/>
          <p14:tracePt t="405622" x="5170488" y="2384425"/>
          <p14:tracePt t="405639" x="4956175" y="2384425"/>
          <p14:tracePt t="405656" x="4803775" y="2366963"/>
          <p14:tracePt t="405672" x="4724400" y="2347913"/>
          <p14:tracePt t="405688" x="4660900" y="2330450"/>
          <p14:tracePt t="405707" x="4643438" y="2312988"/>
          <p14:tracePt t="405738" x="4643438" y="2303463"/>
          <p14:tracePt t="405768" x="4643438" y="2312988"/>
          <p14:tracePt t="405778" x="4670425" y="2366963"/>
          <p14:tracePt t="405789" x="4705350" y="2438400"/>
          <p14:tracePt t="405805" x="4741863" y="2482850"/>
          <p14:tracePt t="405822" x="4830763" y="2544763"/>
          <p14:tracePt t="405839" x="4919663" y="2589213"/>
          <p14:tracePt t="405855" x="4956175" y="2598738"/>
          <p14:tracePt t="405872" x="5045075" y="2625725"/>
          <p14:tracePt t="405890" x="5116513" y="2643188"/>
          <p14:tracePt t="405951" x="5108575" y="2643188"/>
          <p14:tracePt t="405960" x="5062538" y="2633663"/>
          <p14:tracePt t="405972" x="5027613" y="2625725"/>
          <p14:tracePt t="405988" x="4973638" y="2608263"/>
          <p14:tracePt t="406005" x="4946650" y="2598738"/>
          <p14:tracePt t="406022" x="4929188" y="2598738"/>
          <p14:tracePt t="406039" x="4929188" y="2608263"/>
          <p14:tracePt t="406055" x="4929188" y="2751138"/>
          <p14:tracePt t="406072" x="5018088" y="2894013"/>
          <p14:tracePt t="406089" x="5108575" y="2946400"/>
          <p14:tracePt t="406105" x="5286375" y="3027363"/>
          <p14:tracePt t="406123" x="5322888" y="3027363"/>
          <p14:tracePt t="406155" x="5322888" y="3009900"/>
          <p14:tracePt t="406174" x="5276850" y="2938463"/>
          <p14:tracePt t="406189" x="5224463" y="2847975"/>
          <p14:tracePt t="406205" x="5099050" y="2697163"/>
          <p14:tracePt t="406222" x="5072063" y="2679700"/>
          <p14:tracePt t="406238" x="5062538" y="2679700"/>
          <p14:tracePt t="406265" x="5062538" y="2697163"/>
          <p14:tracePt t="406275" x="5062538" y="2714625"/>
          <p14:tracePt t="406289" x="5062538" y="2751138"/>
          <p14:tracePt t="406306" x="5072063" y="2867025"/>
          <p14:tracePt t="406322" x="5099050" y="2901950"/>
          <p14:tracePt t="406338" x="5108575" y="2938463"/>
          <p14:tracePt t="406356" x="5116513" y="2938463"/>
          <p14:tracePt t="406389" x="5133975" y="2901950"/>
          <p14:tracePt t="415787" x="5027613" y="2857500"/>
          <p14:tracePt t="415794" x="4929188" y="2840038"/>
          <p14:tracePt t="415808" x="4857750" y="2822575"/>
          <p14:tracePt t="415825" x="4608513" y="2768600"/>
          <p14:tracePt t="415841" x="4419600" y="2724150"/>
          <p14:tracePt t="415858" x="4197350" y="2687638"/>
          <p14:tracePt t="415876" x="3956050" y="2616200"/>
          <p14:tracePt t="415891" x="3867150" y="2589213"/>
          <p14:tracePt t="415908" x="3732213" y="2527300"/>
          <p14:tracePt t="415926" x="3633788" y="2482850"/>
          <p14:tracePt t="415941" x="3616325" y="2473325"/>
          <p14:tracePt t="415958" x="3608388" y="2465388"/>
          <p14:tracePt t="416028" x="3608388" y="2473325"/>
          <p14:tracePt t="416211" x="3608388" y="2482850"/>
          <p14:tracePt t="416221" x="3608388" y="2490788"/>
          <p14:tracePt t="416231" x="3616325" y="2490788"/>
          <p14:tracePt t="416242" x="3616325" y="2500313"/>
          <p14:tracePt t="416258" x="3625850" y="2509838"/>
          <p14:tracePt t="416274" x="3643313" y="2562225"/>
          <p14:tracePt t="416292" x="3670300" y="2589213"/>
          <p14:tracePt t="416308" x="3697288" y="2598738"/>
          <p14:tracePt t="416325" x="3732213" y="2598738"/>
          <p14:tracePt t="416688" x="3724275" y="2598738"/>
          <p14:tracePt t="416698" x="3705225" y="2598738"/>
          <p14:tracePt t="416709" x="3697288" y="2598738"/>
          <p14:tracePt t="416725" x="3687763" y="2598738"/>
          <p14:tracePt t="416741" x="3679825" y="2589213"/>
          <p14:tracePt t="416758" x="3670300" y="2589213"/>
          <p14:tracePt t="416860" x="3679825" y="2589213"/>
          <p14:tracePt t="416871" x="3697288" y="2589213"/>
          <p14:tracePt t="416880" x="3724275" y="2589213"/>
          <p14:tracePt t="416892" x="3732213" y="2589213"/>
          <p14:tracePt t="416908" x="3751263" y="2589213"/>
          <p14:tracePt t="416925" x="3776663" y="2589213"/>
          <p14:tracePt t="417135" x="3786188" y="2589213"/>
          <p14:tracePt t="417156" x="3803650" y="2589213"/>
          <p14:tracePt t="417165" x="3822700" y="2589213"/>
          <p14:tracePt t="417177" x="3848100" y="2598738"/>
          <p14:tracePt t="417192" x="3875088" y="2598738"/>
          <p14:tracePt t="417208" x="3956050" y="2608263"/>
          <p14:tracePt t="417227" x="4037013" y="2608263"/>
          <p14:tracePt t="417241" x="4089400" y="2608263"/>
          <p14:tracePt t="417258" x="4116388" y="2608263"/>
          <p14:tracePt t="417275" x="4125913" y="2608263"/>
          <p14:tracePt t="417521" x="4089400" y="2616200"/>
          <p14:tracePt t="417531" x="4037013" y="2625725"/>
          <p14:tracePt t="417542" x="3965575" y="2625725"/>
          <p14:tracePt t="417558" x="3911600" y="2625725"/>
          <p14:tracePt t="417575" x="3822700" y="2625725"/>
          <p14:tracePt t="417592" x="3786188" y="2616200"/>
          <p14:tracePt t="417608" x="3776663" y="2616200"/>
          <p14:tracePt t="417625" x="3776663" y="2608263"/>
          <p14:tracePt t="417835" x="3786188" y="2608263"/>
          <p14:tracePt t="417846" x="3795713" y="2598738"/>
          <p14:tracePt t="417867" x="3803650" y="2598738"/>
          <p14:tracePt t="418038" x="3803650" y="2589213"/>
          <p14:tracePt t="418059" x="3813175" y="2581275"/>
          <p14:tracePt t="418089" x="3813175" y="2571750"/>
          <p14:tracePt t="418293" x="3813175" y="2581275"/>
          <p14:tracePt t="418526" x="3813175" y="2589213"/>
          <p14:tracePt t="418536" x="3813175" y="2608263"/>
          <p14:tracePt t="418546" x="3813175" y="2625725"/>
          <p14:tracePt t="418558" x="3813175" y="2670175"/>
          <p14:tracePt t="418575" x="3813175" y="2679700"/>
          <p14:tracePt t="418647" x="3813175" y="2670175"/>
          <p14:tracePt t="418658" x="3813175" y="2660650"/>
          <p14:tracePt t="418668" x="3813175" y="2652713"/>
          <p14:tracePt t="418678" x="3813175" y="2625725"/>
          <p14:tracePt t="418692" x="3822700" y="2608263"/>
          <p14:tracePt t="418709" x="3822700" y="2562225"/>
          <p14:tracePt t="418725" x="3822700" y="2554288"/>
          <p14:tracePt t="418810" x="3822700" y="2562225"/>
          <p14:tracePt t="418820" x="3822700" y="2581275"/>
          <p14:tracePt t="418830" x="3822700" y="2598738"/>
          <p14:tracePt t="418842" x="3822700" y="2625725"/>
          <p14:tracePt t="418859" x="3822700" y="2679700"/>
          <p14:tracePt t="418875" x="3822700" y="2714625"/>
          <p14:tracePt t="418892" x="3822700" y="2732088"/>
          <p14:tracePt t="418932" x="3822700" y="2741613"/>
          <p14:tracePt t="418942" x="3857625" y="2751138"/>
          <p14:tracePt t="418953" x="3894138" y="2768600"/>
          <p14:tracePt t="418963" x="3983038" y="2795588"/>
          <p14:tracePt t="418975" x="4081463" y="2830513"/>
          <p14:tracePt t="418993" x="4357688" y="2965450"/>
          <p14:tracePt t="419009" x="4510088" y="3036888"/>
          <p14:tracePt t="419025" x="4919663" y="3197225"/>
          <p14:tracePt t="419042" x="5232400" y="3276600"/>
          <p14:tracePt t="419058" x="5902325" y="3357563"/>
          <p14:tracePt t="419075" x="6429375" y="3473450"/>
          <p14:tracePt t="419092" x="6589713" y="3562350"/>
          <p14:tracePt t="419108" x="6786563" y="3751263"/>
          <p14:tracePt t="419125" x="6858000" y="3848100"/>
          <p14:tracePt t="419338" x="6894513" y="3848100"/>
          <p14:tracePt t="419348" x="6965950" y="3840163"/>
          <p14:tracePt t="419359" x="7062788" y="3822700"/>
          <p14:tracePt t="419375" x="7215188" y="3741738"/>
          <p14:tracePt t="419392" x="7429500" y="3652838"/>
          <p14:tracePt t="419409" x="7554913" y="3589338"/>
          <p14:tracePt t="419425" x="7562850" y="3589338"/>
          <p14:tracePt t="419442" x="7562850" y="3581400"/>
          <p14:tracePt t="419461" x="7510463" y="3670300"/>
          <p14:tracePt t="419475" x="7483475" y="3732213"/>
          <p14:tracePt t="419492" x="7456488" y="3902075"/>
          <p14:tracePt t="419511" x="7456488" y="4125913"/>
          <p14:tracePt t="419525" x="7456488" y="4187825"/>
          <p14:tracePt t="419542" x="7491413" y="4286250"/>
          <p14:tracePt t="419559" x="7510463" y="4303713"/>
          <p14:tracePt t="419575" x="7518400" y="4322763"/>
          <p14:tracePt t="419592" x="7527925" y="4322763"/>
          <p14:tracePt t="419613" x="7537450" y="4322763"/>
          <p14:tracePt t="419625" x="7537450" y="4276725"/>
          <p14:tracePt t="419643" x="7554913" y="4098925"/>
          <p14:tracePt t="419659" x="7562850" y="3990975"/>
          <p14:tracePt t="419675" x="7599363" y="3803650"/>
          <p14:tracePt t="419693" x="7616825" y="3759200"/>
          <p14:tracePt t="419709" x="7634288" y="3741738"/>
          <p14:tracePt t="419725" x="7670800" y="3751263"/>
          <p14:tracePt t="419744" x="7715250" y="3902075"/>
          <p14:tracePt t="419759" x="7742238" y="4062413"/>
          <p14:tracePt t="419776" x="7786688" y="4330700"/>
          <p14:tracePt t="419792" x="7786688" y="4394200"/>
          <p14:tracePt t="419809" x="7796213" y="4456113"/>
          <p14:tracePt t="419907" x="7796213" y="4402138"/>
          <p14:tracePt t="419917" x="7786688" y="4303713"/>
          <p14:tracePt t="419929" x="7786688" y="4259263"/>
          <p14:tracePt t="419942" x="7804150" y="4179888"/>
          <p14:tracePt t="419959" x="7831138" y="4062413"/>
          <p14:tracePt t="419975" x="7858125" y="4037013"/>
          <p14:tracePt t="419992" x="7885113" y="4000500"/>
          <p14:tracePt t="420069" x="7885113" y="4010025"/>
          <p14:tracePt t="420080" x="7885113" y="4037013"/>
          <p14:tracePt t="420090" x="7885113" y="4071938"/>
          <p14:tracePt t="420100" x="7885113" y="4098925"/>
          <p14:tracePt t="420111" x="7885113" y="4125913"/>
          <p14:tracePt t="420125" x="7885113" y="4152900"/>
          <p14:tracePt t="420143" x="7885113" y="4160838"/>
          <p14:tracePt t="420191" x="7885113" y="4170363"/>
          <p14:tracePt t="423971" x="7697788" y="4268788"/>
          <p14:tracePt t="423978" x="7562850" y="4340225"/>
          <p14:tracePt t="423993" x="7429500" y="4394200"/>
          <p14:tracePt t="424010" x="7010400" y="4625975"/>
          <p14:tracePt t="424027" x="6875463" y="4741863"/>
          <p14:tracePt t="424043" x="6715125" y="4956175"/>
          <p14:tracePt t="424060" x="6661150" y="5062538"/>
          <p14:tracePt t="424077" x="6661150" y="5089525"/>
          <p14:tracePt t="424093" x="6697663" y="5160963"/>
          <p14:tracePt t="424110" x="6867525" y="5232400"/>
          <p14:tracePt t="424356" x="7054850" y="5205413"/>
          <p14:tracePt t="424364" x="7188200" y="5116513"/>
          <p14:tracePt t="424377" x="7277100" y="5027613"/>
          <p14:tracePt t="424394" x="7385050" y="4527550"/>
          <p14:tracePt t="424410" x="7358063" y="4232275"/>
          <p14:tracePt t="424427" x="7000875" y="3803650"/>
          <p14:tracePt t="424445" x="6483350" y="3544888"/>
          <p14:tracePt t="424460" x="6143625" y="3429000"/>
          <p14:tracePt t="424476" x="5653088" y="3268663"/>
          <p14:tracePt t="424493" x="5429250" y="3197225"/>
          <p14:tracePt t="424510" x="5259388" y="3152775"/>
          <p14:tracePt t="424802" x="5187950" y="3286125"/>
          <p14:tracePt t="424811" x="5108575" y="3509963"/>
          <p14:tracePt t="424820" x="5027613" y="3848100"/>
          <p14:tracePt t="424831" x="4965700" y="4089400"/>
          <p14:tracePt t="424843" x="4956175" y="4241800"/>
          <p14:tracePt t="424861" x="4946650" y="4473575"/>
          <p14:tracePt t="424877" x="4946650" y="4598988"/>
          <p14:tracePt t="424894" x="4965700" y="4652963"/>
          <p14:tracePt t="424912" x="5027613" y="4660900"/>
          <p14:tracePt t="425156" x="5045075" y="4643438"/>
          <p14:tracePt t="425166" x="5081588" y="4581525"/>
          <p14:tracePt t="425178" x="5108575" y="4473575"/>
          <p14:tracePt t="425194" x="5143500" y="4037013"/>
          <p14:tracePt t="425210" x="5143500" y="3197225"/>
          <p14:tracePt t="425227" x="5153025" y="2751138"/>
          <p14:tracePt t="425244" x="5133975" y="2608263"/>
          <p14:tracePt t="425260" x="5081588" y="2411413"/>
          <p14:tracePt t="425278" x="4965700" y="2241550"/>
          <p14:tracePt t="425294" x="4919663" y="2205038"/>
          <p14:tracePt t="425310" x="4857750" y="2160588"/>
          <p14:tracePt t="425389" x="4840288" y="2179638"/>
          <p14:tracePt t="425401" x="4822825" y="2197100"/>
          <p14:tracePt t="425411" x="4795838" y="2232025"/>
          <p14:tracePt t="425427" x="4776788" y="2259013"/>
          <p14:tracePt t="425444" x="4751388" y="2303463"/>
          <p14:tracePt t="425461" x="4705350" y="2428875"/>
          <p14:tracePt t="425477" x="4697413" y="2544763"/>
          <p14:tracePt t="425494" x="4687888" y="2840038"/>
          <p14:tracePt t="425511" x="4705350" y="3340100"/>
          <p14:tracePt t="425527" x="4732338" y="3589338"/>
          <p14:tracePt t="425544" x="4795838" y="3929063"/>
          <p14:tracePt t="425562" x="4911725" y="4205288"/>
          <p14:tracePt t="425577" x="4946650" y="4330700"/>
          <p14:tracePt t="425593" x="5054600" y="4581525"/>
          <p14:tracePt t="425610" x="5081588" y="4660900"/>
          <p14:tracePt t="425627" x="5126038" y="4687888"/>
          <p14:tracePt t="425644" x="5160963" y="4687888"/>
          <p14:tracePt t="425867" x="5205413" y="4598988"/>
          <p14:tracePt t="425877" x="5259388" y="4438650"/>
          <p14:tracePt t="425887" x="5330825" y="4214813"/>
          <p14:tracePt t="425896" x="5375275" y="3956050"/>
          <p14:tracePt t="425910" x="5411788" y="3419475"/>
          <p14:tracePt t="425928" x="5438775" y="2830513"/>
          <p14:tracePt t="425944" x="5438775" y="2652713"/>
          <p14:tracePt t="425960" x="5367338" y="2509838"/>
          <p14:tracePt t="425980" x="5251450" y="2465388"/>
          <p14:tracePt t="425994" x="5205413" y="2465388"/>
          <p14:tracePt t="426010" x="5180013" y="2465388"/>
          <p14:tracePt t="426029" x="5143500" y="2509838"/>
          <p14:tracePt t="426044" x="5126038" y="2554288"/>
          <p14:tracePt t="426060" x="5089525" y="2946400"/>
          <p14:tracePt t="426077" x="5081588" y="3170238"/>
          <p14:tracePt t="426094" x="5099050" y="3759200"/>
          <p14:tracePt t="426110" x="5205413" y="4375150"/>
          <p14:tracePt t="426127" x="5313363" y="4545013"/>
          <p14:tracePt t="426144" x="5394325" y="4643438"/>
          <p14:tracePt t="426326" x="5340350" y="4643438"/>
          <p14:tracePt t="426334" x="5286375" y="4670425"/>
          <p14:tracePt t="426345" x="5224463" y="4705350"/>
          <p14:tracePt t="426361" x="5170488" y="4732338"/>
          <p14:tracePt t="426377" x="5072063" y="4776788"/>
          <p14:tracePt t="426394" x="5018088" y="4867275"/>
          <p14:tracePt t="426411" x="4991100" y="4956175"/>
          <p14:tracePt t="426427" x="4965700" y="5045075"/>
          <p14:tracePt t="426446" x="4965700" y="5160963"/>
          <p14:tracePt t="426461" x="4965700" y="5224463"/>
          <p14:tracePt t="426478" x="4946650" y="5286375"/>
          <p14:tracePt t="426510" x="4902200" y="5259388"/>
          <p14:tracePt t="426527" x="4768850" y="5153025"/>
          <p14:tracePt t="426544" x="4697413" y="5089525"/>
          <p14:tracePt t="426560" x="4660900" y="5027613"/>
          <p14:tracePt t="426577" x="4652963" y="4857750"/>
          <p14:tracePt t="426594" x="4679950" y="4759325"/>
          <p14:tracePt t="426611" x="4813300" y="4625975"/>
          <p14:tracePt t="426628" x="5010150" y="4562475"/>
          <p14:tracePt t="426644" x="5133975" y="4562475"/>
          <p14:tracePt t="426661" x="5616575" y="4589463"/>
          <p14:tracePt t="426679" x="6269038" y="4902200"/>
          <p14:tracePt t="426694" x="6599238" y="5089525"/>
          <p14:tracePt t="426710" x="7089775" y="5214938"/>
          <p14:tracePt t="426727" x="7205663" y="5214938"/>
          <p14:tracePt t="426744" x="7313613" y="5214938"/>
          <p14:tracePt t="426761" x="7375525" y="5205413"/>
          <p14:tracePt t="426777" x="7402513" y="5187950"/>
          <p14:tracePt t="426794" x="7439025" y="5160963"/>
          <p14:tracePt t="426811" x="7466013" y="5062538"/>
          <p14:tracePt t="426828" x="7466013" y="5010150"/>
          <p14:tracePt t="426844" x="7439025" y="4911725"/>
          <p14:tracePt t="426862" x="7269163" y="4813300"/>
          <p14:tracePt t="426877" x="7143750" y="4768850"/>
          <p14:tracePt t="426894" x="6554788" y="4483100"/>
          <p14:tracePt t="426913" x="5929313" y="4214813"/>
          <p14:tracePt t="426927" x="5643563" y="4133850"/>
          <p14:tracePt t="426944" x="5224463" y="4125913"/>
          <p14:tracePt t="426961" x="5126038" y="4143375"/>
          <p14:tracePt t="426977" x="5054600" y="4214813"/>
          <p14:tracePt t="426994" x="5072063" y="4375150"/>
          <p14:tracePt t="427011" x="5180013" y="4491038"/>
          <p14:tracePt t="427247" x="5180013" y="4554538"/>
          <p14:tracePt t="427257" x="5187950" y="4679950"/>
          <p14:tracePt t="427268" x="5205413" y="4911725"/>
          <p14:tracePt t="427279" x="5268913" y="5224463"/>
          <p14:tracePt t="427294" x="5313363" y="5456238"/>
          <p14:tracePt t="427311" x="5456238" y="5813425"/>
          <p14:tracePt t="427328" x="5500688" y="5867400"/>
          <p14:tracePt t="430570" x="5446713" y="5751513"/>
          <p14:tracePt t="430577" x="5367338" y="5572125"/>
          <p14:tracePt t="430588" x="5187950" y="5268913"/>
          <p14:tracePt t="430598" x="4983163" y="4973638"/>
          <p14:tracePt t="430612" x="4830763" y="4732338"/>
          <p14:tracePt t="430628" x="4652963" y="4402138"/>
          <p14:tracePt t="430645" x="4633913" y="4295775"/>
          <p14:tracePt t="430662" x="4589463" y="4205288"/>
          <p14:tracePt t="430679" x="4589463" y="4179888"/>
          <p14:tracePt t="430954" x="4562475" y="4010025"/>
          <p14:tracePt t="430964" x="4537075" y="3705225"/>
          <p14:tracePt t="430974" x="4500563" y="3429000"/>
          <p14:tracePt t="430984" x="4438650" y="3116263"/>
          <p14:tracePt t="430995" x="4402138" y="3009900"/>
          <p14:tracePt t="431012" x="4367213" y="2955925"/>
          <p14:tracePt t="431028" x="4259263" y="2874963"/>
          <p14:tracePt t="431045" x="4108450" y="2830513"/>
          <p14:tracePt t="431062" x="4044950" y="2822575"/>
          <p14:tracePt t="431079" x="3965575" y="2786063"/>
          <p14:tracePt t="431095" x="3938588" y="2786063"/>
          <p14:tracePt t="431112" x="3938588" y="2776538"/>
          <p14:tracePt t="431128" x="3938588" y="2768600"/>
          <p14:tracePt t="431146" x="3929063" y="2732088"/>
          <p14:tracePt t="431162" x="3929063" y="2724150"/>
          <p14:tracePt t="431431" x="3911600" y="2724150"/>
          <p14:tracePt t="431441" x="3894138" y="2724150"/>
          <p14:tracePt t="431451" x="3875088" y="2705100"/>
          <p14:tracePt t="431462" x="3848100" y="2697163"/>
          <p14:tracePt t="431478" x="3813175" y="2687638"/>
          <p14:tracePt t="431495" x="3786188" y="2660650"/>
          <p14:tracePt t="431512" x="3776663" y="2660650"/>
          <p14:tracePt t="431562" x="3795713" y="2660650"/>
          <p14:tracePt t="432305" x="3813175" y="2660650"/>
          <p14:tracePt t="432314" x="3840163" y="2660650"/>
          <p14:tracePt t="432324" x="3875088" y="2660650"/>
          <p14:tracePt t="432334" x="3911600" y="2660650"/>
          <p14:tracePt t="432345" x="3938588" y="2660650"/>
          <p14:tracePt t="432362" x="3956050" y="2660650"/>
          <p14:tracePt t="432379" x="3965575" y="2660650"/>
          <p14:tracePt t="432395" x="3983038" y="2660650"/>
          <p14:tracePt t="432412" x="4000500" y="2660650"/>
          <p14:tracePt t="432429" x="4027488" y="2660650"/>
          <p14:tracePt t="432446" x="4071938" y="2660650"/>
          <p14:tracePt t="432507" x="4062413" y="2660650"/>
          <p14:tracePt t="432517" x="4037013" y="2660650"/>
          <p14:tracePt t="433757" x="4044950" y="2660650"/>
          <p14:tracePt t="433776" x="4054475" y="2660650"/>
          <p14:tracePt t="433786" x="4062413" y="2660650"/>
          <p14:tracePt t="433797" x="4071938" y="2660650"/>
          <p14:tracePt t="434233" x="4054475" y="2660650"/>
          <p14:tracePt t="434243" x="4000500" y="2670175"/>
          <p14:tracePt t="434253" x="3946525" y="2687638"/>
          <p14:tracePt t="434264" x="3894138" y="2714625"/>
          <p14:tracePt t="434279" x="3848100" y="2714625"/>
          <p14:tracePt t="434296" x="3795713" y="2714625"/>
          <p14:tracePt t="434315" x="3795713" y="2724150"/>
          <p14:tracePt t="434446" x="3813175" y="2724150"/>
          <p14:tracePt t="434456" x="3822700" y="2714625"/>
          <p14:tracePt t="434467" x="3830638" y="2697163"/>
          <p14:tracePt t="434479" x="3840163" y="2697163"/>
          <p14:tracePt t="434497" x="3875088" y="2697163"/>
          <p14:tracePt t="434513" x="3884613" y="2697163"/>
          <p14:tracePt t="434529" x="3911600" y="2697163"/>
          <p14:tracePt t="434548" x="3956050" y="2697163"/>
          <p14:tracePt t="434563" x="3983038" y="2697163"/>
          <p14:tracePt t="434579" x="4027488" y="2687638"/>
          <p14:tracePt t="434596" x="4044950" y="2679700"/>
          <p14:tracePt t="434612" x="4089400" y="2679700"/>
          <p14:tracePt t="434629" x="4125913" y="2679700"/>
          <p14:tracePt t="434646" x="4143375" y="2679700"/>
          <p14:tracePt t="434663" x="4187825" y="2679700"/>
          <p14:tracePt t="434679" x="4214813" y="2687638"/>
          <p14:tracePt t="434696" x="4232275" y="2687638"/>
          <p14:tracePt t="434956" x="4214813" y="2724150"/>
          <p14:tracePt t="434964" x="4133850" y="2786063"/>
          <p14:tracePt t="434974" x="4062413" y="2857500"/>
          <p14:tracePt t="434984" x="4017963" y="2946400"/>
          <p14:tracePt t="434996" x="3973513" y="3000375"/>
          <p14:tracePt t="435015" x="3911600" y="3160713"/>
          <p14:tracePt t="435029" x="3911600" y="3179763"/>
          <p14:tracePt t="435046" x="3911600" y="3224213"/>
          <p14:tracePt t="435063" x="3919538" y="3251200"/>
          <p14:tracePt t="435079" x="3938588" y="3268663"/>
          <p14:tracePt t="435309" x="3929063" y="3205163"/>
          <p14:tracePt t="435319" x="3911600" y="3160713"/>
          <p14:tracePt t="435330" x="3911600" y="3081338"/>
          <p14:tracePt t="435346" x="3911600" y="3027363"/>
          <p14:tracePt t="435363" x="3946525" y="2938463"/>
          <p14:tracePt t="435380" x="3983038" y="2901950"/>
          <p14:tracePt t="435396" x="3983038" y="2894013"/>
          <p14:tracePt t="435401" x="3990975" y="2884488"/>
          <p14:tracePt t="435421" x="4000500" y="2867025"/>
          <p14:tracePt t="435432" x="4010025" y="2867025"/>
          <p14:tracePt t="435461" x="4017963" y="2867025"/>
          <p14:tracePt t="435471" x="4027488" y="2857500"/>
          <p14:tracePt t="435483" x="4037013" y="2857500"/>
          <p14:tracePt t="435496" x="4054475" y="2847975"/>
          <p14:tracePt t="435513" x="4116388" y="2847975"/>
          <p14:tracePt t="435807" x="4108450" y="2847975"/>
          <p14:tracePt t="435817" x="4081463" y="2847975"/>
          <p14:tracePt t="435827" x="4062413" y="2847975"/>
          <p14:tracePt t="435836" x="4054475" y="2847975"/>
          <p14:tracePt t="435848" x="4054475" y="2840038"/>
          <p14:tracePt t="435918" x="4044950" y="2840038"/>
          <p14:tracePt t="435928" x="4027488" y="2840038"/>
          <p14:tracePt t="435938" x="4017963" y="2847975"/>
          <p14:tracePt t="435949" x="4000500" y="2847975"/>
          <p14:tracePt t="435963" x="3983038" y="2857500"/>
          <p14:tracePt t="435980" x="3946525" y="2894013"/>
          <p14:tracePt t="435996" x="3902075" y="2955925"/>
          <p14:tracePt t="436013" x="3795713" y="3251200"/>
          <p14:tracePt t="436030" x="3786188" y="3340100"/>
          <p14:tracePt t="436046" x="3822700" y="3367088"/>
          <p14:tracePt t="436293" x="3830638" y="3367088"/>
          <p14:tracePt t="436304" x="3857625" y="3367088"/>
          <p14:tracePt t="436315" x="3875088" y="3367088"/>
          <p14:tracePt t="436330" x="3911600" y="3348038"/>
          <p14:tracePt t="436346" x="3965575" y="3322638"/>
          <p14:tracePt t="436365" x="3983038" y="3303588"/>
          <p14:tracePt t="436397" x="3983038" y="3295650"/>
          <p14:tracePt t="436416" x="3983038" y="3276600"/>
          <p14:tracePt t="436430" x="3965575" y="3251200"/>
          <p14:tracePt t="436446" x="3929063" y="3214688"/>
          <p14:tracePt t="436463" x="3919538" y="3205163"/>
          <p14:tracePt t="436480" x="3867150" y="3179763"/>
          <p14:tracePt t="436496" x="3857625" y="3170238"/>
          <p14:tracePt t="436513" x="3848100" y="3170238"/>
          <p14:tracePt t="436588" x="3857625" y="3170238"/>
          <p14:tracePt t="436598" x="3875088" y="3170238"/>
          <p14:tracePt t="436609" x="3902075" y="3170238"/>
          <p14:tracePt t="436619" x="3946525" y="3179763"/>
          <p14:tracePt t="436629" x="4027488" y="3187700"/>
          <p14:tracePt t="436646" x="4116388" y="3197225"/>
          <p14:tracePt t="436663" x="4322763" y="3241675"/>
          <p14:tracePt t="436680" x="4581525" y="3276600"/>
          <p14:tracePt t="436696" x="4679950" y="3295650"/>
          <p14:tracePt t="436713" x="4822825" y="3303588"/>
          <p14:tracePt t="436730" x="4929188" y="3303588"/>
          <p14:tracePt t="436747" x="4991100" y="3303588"/>
          <p14:tracePt t="436763" x="5027613" y="3303588"/>
          <p14:tracePt t="436782" x="5045075" y="3286125"/>
          <p14:tracePt t="436797" x="5054600" y="3268663"/>
          <p14:tracePt t="436813" x="5089525" y="3224213"/>
          <p14:tracePt t="436830" x="5108575" y="3214688"/>
          <p14:tracePt t="436846" x="5126038" y="3205163"/>
          <p14:tracePt t="437015" x="5126038" y="3197225"/>
          <p14:tracePt t="437025" x="5133975" y="3179763"/>
          <p14:tracePt t="437034" x="5153025" y="3179763"/>
          <p14:tracePt t="437047" x="5160963" y="3152775"/>
          <p14:tracePt t="437065" x="5241925" y="3133725"/>
          <p14:tracePt t="437080" x="5276850" y="3133725"/>
          <p14:tracePt t="437096" x="5411788" y="3214688"/>
          <p14:tracePt t="437113" x="5465763" y="3241675"/>
          <p14:tracePt t="437130" x="5518150" y="3259138"/>
          <p14:tracePt t="437146" x="5527675" y="3259138"/>
          <p14:tracePt t="437197" x="5545138" y="3259138"/>
          <p14:tracePt t="437207" x="5572125" y="3259138"/>
          <p14:tracePt t="437218" x="5589588" y="3259138"/>
          <p14:tracePt t="437230" x="5616575" y="3251200"/>
          <p14:tracePt t="437248" x="5661025" y="3251200"/>
          <p14:tracePt t="437263" x="5697538" y="3251200"/>
          <p14:tracePt t="437280" x="5751513" y="3259138"/>
          <p14:tracePt t="437298" x="5786438" y="3286125"/>
          <p14:tracePt t="437313" x="5786438" y="3295650"/>
          <p14:tracePt t="437644" x="5795963" y="3303588"/>
          <p14:tracePt t="437654" x="5803900" y="3313113"/>
          <p14:tracePt t="437665" x="5813425" y="3330575"/>
          <p14:tracePt t="437685" x="5813425" y="3340100"/>
          <p14:tracePt t="437697" x="5822950" y="3340100"/>
          <p14:tracePt t="437715" x="5867400" y="3402013"/>
          <p14:tracePt t="437730" x="5894388" y="3455988"/>
          <p14:tracePt t="437746" x="5938838" y="3625850"/>
          <p14:tracePt t="437763" x="5956300" y="3741738"/>
          <p14:tracePt t="437780" x="5973763" y="3776663"/>
          <p14:tracePt t="437797" x="5973763" y="3786188"/>
          <p14:tracePt t="437830" x="5973763" y="3830638"/>
          <p14:tracePt t="437847" x="5965825" y="3894138"/>
          <p14:tracePt t="437863" x="5946775" y="3919538"/>
          <p14:tracePt t="437880" x="5938838" y="3983038"/>
          <p14:tracePt t="437898" x="5938838" y="4044950"/>
          <p14:tracePt t="437913" x="5938838" y="4062413"/>
          <p14:tracePt t="437930" x="5938838" y="4081463"/>
          <p14:tracePt t="437948" x="5938838" y="4108450"/>
          <p14:tracePt t="437963" x="5938838" y="4125913"/>
          <p14:tracePt t="437980" x="5938838" y="4143375"/>
          <p14:tracePt t="437997" x="5956300" y="4160838"/>
          <p14:tracePt t="438013" x="5983288" y="4187825"/>
          <p14:tracePt t="438030" x="6018213" y="4214813"/>
          <p14:tracePt t="438047" x="6027738" y="4214813"/>
          <p14:tracePt t="438064" x="6054725" y="4224338"/>
          <p14:tracePt t="438081" x="6116638" y="4232275"/>
          <p14:tracePt t="438097" x="6153150" y="4232275"/>
          <p14:tracePt t="438114" x="6215063" y="4251325"/>
          <p14:tracePt t="438132" x="6251575" y="4276725"/>
          <p14:tracePt t="438147" x="6269038" y="4276725"/>
          <p14:tracePt t="438202" x="6276975" y="4276725"/>
          <p14:tracePt t="438213" x="6296025" y="4276725"/>
          <p14:tracePt t="438223" x="6303963" y="4276725"/>
          <p14:tracePt t="438233" x="6330950" y="4276725"/>
          <p14:tracePt t="438247" x="6357938" y="4276725"/>
          <p14:tracePt t="438263" x="6384925" y="4276725"/>
          <p14:tracePt t="438280" x="6394450" y="4276725"/>
          <p14:tracePt t="438345" x="6402388" y="4286250"/>
          <p14:tracePt t="438355" x="6429375" y="4295775"/>
          <p14:tracePt t="438366" x="6438900" y="4295775"/>
          <p14:tracePt t="438380" x="6465888" y="4313238"/>
          <p14:tracePt t="438397" x="6510338" y="4322763"/>
          <p14:tracePt t="438416" x="6545263" y="4322763"/>
          <p14:tracePt t="438430" x="6562725" y="4322763"/>
          <p14:tracePt t="438447" x="6616700" y="4313238"/>
          <p14:tracePt t="438464" x="6653213" y="4303713"/>
          <p14:tracePt t="438480" x="6742113" y="4276725"/>
          <p14:tracePt t="438497" x="6823075" y="4251325"/>
          <p14:tracePt t="438514" x="6867525" y="4241800"/>
          <p14:tracePt t="438530" x="6884988" y="4224338"/>
          <p14:tracePt t="438710" x="6983413" y="4251325"/>
          <p14:tracePt t="438720" x="7134225" y="4357688"/>
          <p14:tracePt t="438731" x="7215188" y="4446588"/>
          <p14:tracePt t="438747" x="7286625" y="4518025"/>
          <p14:tracePt t="438764" x="7296150" y="4572000"/>
          <p14:tracePt t="438781" x="7286625" y="4643438"/>
          <p14:tracePt t="438797" x="7251700" y="4697413"/>
          <p14:tracePt t="438814" x="7188200" y="4840288"/>
          <p14:tracePt t="438832" x="7143750" y="4946650"/>
          <p14:tracePt t="438847" x="7143750" y="4983163"/>
          <p14:tracePt t="438863" x="7143750" y="5000625"/>
          <p14:tracePt t="438881" x="7143750" y="5027613"/>
          <p14:tracePt t="438897" x="7188200" y="5045075"/>
          <p14:tracePt t="438914" x="7251700" y="5089525"/>
          <p14:tracePt t="438930" x="7277100" y="5133975"/>
          <p14:tracePt t="438947" x="7385050" y="5205413"/>
          <p14:tracePt t="438964" x="7518400" y="5276850"/>
          <p14:tracePt t="438980" x="7554913" y="5276850"/>
          <p14:tracePt t="438997" x="7634288" y="5259388"/>
          <p14:tracePt t="439015" x="7751763" y="5160963"/>
          <p14:tracePt t="439030" x="7813675" y="5116513"/>
          <p14:tracePt t="439047" x="7840663" y="5081588"/>
          <p14:tracePt t="439080" x="7831138" y="5081588"/>
          <p14:tracePt t="439097" x="7643813" y="5027613"/>
          <p14:tracePt t="439114" x="7466013" y="4991100"/>
          <p14:tracePt t="439131" x="6875463" y="4776788"/>
          <p14:tracePt t="439147" x="6348413" y="4465638"/>
          <p14:tracePt t="439164" x="6251575" y="4402138"/>
          <p14:tracePt t="439180" x="6242050" y="4384675"/>
          <p14:tracePt t="439214" x="6242050" y="4367213"/>
          <p14:tracePt t="439231" x="6251575" y="4348163"/>
          <p14:tracePt t="439269" x="6242050" y="4348163"/>
          <p14:tracePt t="439280" x="6232525" y="4348163"/>
          <p14:tracePt t="439298" x="6232525" y="4340225"/>
          <p14:tracePt t="439339" x="6232525" y="4330700"/>
          <p14:tracePt t="439359" x="6232525" y="4313238"/>
          <p14:tracePt t="439370" x="6242050" y="4303713"/>
          <p14:tracePt t="439381" x="6251575" y="4276725"/>
          <p14:tracePt t="439397" x="6269038" y="4214813"/>
          <p14:tracePt t="439414" x="6303963" y="4143375"/>
          <p14:tracePt t="439431" x="6340475" y="4133850"/>
          <p14:tracePt t="439447" x="6357938" y="4133850"/>
          <p14:tracePt t="439464" x="6367463" y="4133850"/>
          <p14:tracePt t="439512" x="6348413" y="4133850"/>
          <p14:tracePt t="439523" x="6313488" y="4143375"/>
          <p14:tracePt t="439533" x="6296025" y="4152900"/>
          <p14:tracePt t="439547" x="6286500" y="4152900"/>
          <p14:tracePt t="439564" x="6276975" y="4160838"/>
          <p14:tracePt t="439581" x="6269038" y="4160838"/>
          <p14:tracePt t="439604" x="6269038" y="4179888"/>
          <p14:tracePt t="439614" x="6259513" y="4214813"/>
          <p14:tracePt t="439631" x="6259513" y="4251325"/>
          <p14:tracePt t="439647" x="6259513" y="4276725"/>
          <p14:tracePt t="439664" x="6259513" y="4340225"/>
          <p14:tracePt t="439681" x="6259513" y="4375150"/>
          <p14:tracePt t="439697" x="6303963" y="4465638"/>
          <p14:tracePt t="439716" x="6375400" y="4510088"/>
          <p14:tracePt t="439730" x="6419850" y="4527550"/>
          <p14:tracePt t="439747" x="6465888" y="4527550"/>
          <p14:tracePt t="440070" x="6456363" y="4518025"/>
          <p14:tracePt t="440081" x="6438900" y="4510088"/>
          <p14:tracePt t="440091" x="6411913" y="4491038"/>
          <p14:tracePt t="440101" x="6402388" y="4473575"/>
          <p14:tracePt t="440114" x="6375400" y="4456113"/>
          <p14:tracePt t="440131" x="6357938" y="4429125"/>
          <p14:tracePt t="440147" x="6348413" y="4419600"/>
          <p14:tracePt t="440274" x="6348413" y="4411663"/>
          <p14:tracePt t="440294" x="6357938" y="4402138"/>
          <p14:tracePt t="440304" x="6367463" y="4375150"/>
          <p14:tracePt t="440315" x="6367463" y="4367213"/>
          <p14:tracePt t="440331" x="6367463" y="4340225"/>
          <p14:tracePt t="440348" x="6367463" y="4286250"/>
          <p14:tracePt t="440365" x="6367463" y="4251325"/>
          <p14:tracePt t="440381" x="6367463" y="4241800"/>
          <p14:tracePt t="440397" x="6367463" y="4224338"/>
          <p14:tracePt t="440417" x="6348413" y="4205288"/>
          <p14:tracePt t="440447" x="6330950" y="4205288"/>
          <p14:tracePt t="440538" x="6330950" y="4214813"/>
          <p14:tracePt t="440548" x="6330950" y="4232275"/>
          <p14:tracePt t="440558" x="6330950" y="4241800"/>
          <p14:tracePt t="440568" x="6330950" y="4251325"/>
          <p14:tracePt t="440628" x="6330950" y="4276725"/>
          <p14:tracePt t="442457" x="6340475" y="4268788"/>
          <p14:tracePt t="442466" x="6357938" y="4251325"/>
          <p14:tracePt t="442478" x="6384925" y="4197350"/>
          <p14:tracePt t="442487" x="6402388" y="4152900"/>
          <p14:tracePt t="442498" x="6411913" y="4108450"/>
          <p14:tracePt t="442515" x="6411913" y="4010025"/>
          <p14:tracePt t="442531" x="6367463" y="3973513"/>
          <p14:tracePt t="442548" x="6330950" y="3973513"/>
          <p14:tracePt t="442565" x="6313488" y="3973513"/>
          <p14:tracePt t="442581" x="6303963" y="3973513"/>
          <p14:tracePt t="442599" x="6303963" y="4000500"/>
          <p14:tracePt t="442615" x="6303963" y="4044950"/>
          <p14:tracePt t="442632" x="6313488" y="4125913"/>
          <p14:tracePt t="442650" x="6402388" y="4224338"/>
          <p14:tracePt t="442665" x="6510338" y="4303713"/>
          <p14:tracePt t="442682" x="6715125" y="4438650"/>
          <p14:tracePt t="442699" x="6751638" y="4456113"/>
          <p14:tracePt t="442741" x="6705600" y="4446588"/>
          <p14:tracePt t="442751" x="6608763" y="4394200"/>
          <p14:tracePt t="442765" x="6483350" y="4357688"/>
          <p14:tracePt t="442782" x="6313488" y="4303713"/>
          <p14:tracePt t="442799" x="6259513" y="4303713"/>
          <p14:tracePt t="442853" x="6269038" y="4303713"/>
          <p14:tracePt t="442862" x="6296025" y="4303713"/>
          <p14:tracePt t="442872" x="6340475" y="4303713"/>
          <p14:tracePt t="442884" x="6394450" y="4303713"/>
          <p14:tracePt t="442899" x="6456363" y="4303713"/>
          <p14:tracePt t="442916" x="6527800" y="4303713"/>
          <p14:tracePt t="442932" x="6537325" y="4303713"/>
          <p14:tracePt t="442974" x="6518275" y="4303713"/>
          <p14:tracePt t="442985" x="6473825" y="4286250"/>
          <p14:tracePt t="442999" x="6429375" y="4268788"/>
          <p14:tracePt t="443015" x="6313488" y="4214813"/>
          <p14:tracePt t="443033" x="6259513" y="4197350"/>
          <p14:tracePt t="443049" x="6215063" y="4170363"/>
          <p14:tracePt t="443106" x="6224588" y="4170363"/>
          <p14:tracePt t="443116" x="6251575" y="4179888"/>
          <p14:tracePt t="443126" x="6286500" y="4187825"/>
          <p14:tracePt t="443136" x="6330950" y="4224338"/>
          <p14:tracePt t="443149" x="6394450" y="4276725"/>
          <p14:tracePt t="443166" x="6599238" y="4491038"/>
          <p14:tracePt t="443182" x="6661150" y="4572000"/>
          <p14:tracePt t="443198" x="6697663" y="4616450"/>
          <p14:tracePt t="443238" x="6697663" y="4608513"/>
          <p14:tracePt t="443249" x="6643688" y="4545013"/>
          <p14:tracePt t="443265" x="6545263" y="4483100"/>
          <p14:tracePt t="443282" x="6296025" y="4340225"/>
          <p14:tracePt t="443299" x="6170613" y="4259263"/>
          <p14:tracePt t="443315" x="6143625" y="4241800"/>
          <p14:tracePt t="443380" x="6153150" y="4241800"/>
          <p14:tracePt t="443390" x="6180138" y="4241800"/>
          <p14:tracePt t="443401" x="6224588" y="4232275"/>
          <p14:tracePt t="443416" x="6296025" y="4232275"/>
          <p14:tracePt t="443432" x="6446838" y="4268788"/>
          <p14:tracePt t="443449" x="6518275" y="4303713"/>
          <p14:tracePt t="443466" x="6562725" y="4330700"/>
          <p14:tracePt t="443502" x="6554788" y="4330700"/>
          <p14:tracePt t="443515" x="6491288" y="4322763"/>
          <p14:tracePt t="443533" x="6269038" y="4259263"/>
          <p14:tracePt t="443549" x="6126163" y="4214813"/>
          <p14:tracePt t="443565" x="5919788" y="4179888"/>
          <p14:tracePt t="443583" x="5822950" y="4160838"/>
          <p14:tracePt t="443599" x="5803900" y="4160838"/>
          <p14:tracePt t="443644" x="5822950" y="4160838"/>
          <p14:tracePt t="444914" x="5822950" y="4152900"/>
          <p14:tracePt t="444924" x="5813425" y="4143375"/>
          <p14:tracePt t="444935" x="5768975" y="4098925"/>
          <p14:tracePt t="444949" x="5670550" y="4062413"/>
          <p14:tracePt t="444965" x="5303838" y="3857625"/>
          <p14:tracePt t="444982" x="5054600" y="3751263"/>
          <p14:tracePt t="444999" x="4724400" y="3536950"/>
          <p14:tracePt t="445015" x="4572000" y="3367088"/>
          <p14:tracePt t="445032" x="4545013" y="3276600"/>
          <p14:tracePt t="445049" x="4527550" y="3098800"/>
          <p14:tracePt t="445066" x="4527550" y="2884488"/>
          <p14:tracePt t="445082" x="4537075" y="2857500"/>
          <p14:tracePt t="445117" x="4537075" y="2840038"/>
          <p14:tracePt t="445132" x="4545013" y="2840038"/>
          <p14:tracePt t="445168" x="4537075" y="2840038"/>
          <p14:tracePt t="445182" x="4527550" y="2840038"/>
          <p14:tracePt t="445199" x="4465638" y="2840038"/>
          <p14:tracePt t="445215" x="4438650" y="2847975"/>
          <p14:tracePt t="445232" x="4375150" y="2867025"/>
          <p14:tracePt t="445249" x="4322763" y="2894013"/>
          <p14:tracePt t="445266" x="4268788" y="2911475"/>
          <p14:tracePt t="445282" x="4205288" y="2884488"/>
          <p14:tracePt t="445299" x="4179888" y="2857500"/>
          <p14:tracePt t="445332" x="4179888" y="2847975"/>
          <p14:tracePt t="445360" x="4197350" y="2840038"/>
          <p14:tracePt t="445370" x="4232275" y="2830513"/>
          <p14:tracePt t="445382" x="4286250" y="2830513"/>
          <p14:tracePt t="445399" x="4340225" y="2830513"/>
          <p14:tracePt t="445403" x="4394200" y="2830513"/>
          <p14:tracePt t="445415" x="4438650" y="2830513"/>
          <p14:tracePt t="445433" x="4500563" y="2830513"/>
          <p14:tracePt t="445449" x="4545013" y="2847975"/>
          <p14:tracePt t="445465" x="4625975" y="2867025"/>
          <p14:tracePt t="445482" x="4687888" y="2867025"/>
          <p14:tracePt t="445499" x="4724400" y="2874963"/>
          <p14:tracePt t="445515" x="4803775" y="2884488"/>
          <p14:tracePt t="445532" x="4840288" y="2901950"/>
          <p14:tracePt t="445776" x="4875213" y="2911475"/>
          <p14:tracePt t="445787" x="4911725" y="2928938"/>
          <p14:tracePt t="445796" x="5010150" y="2973388"/>
          <p14:tracePt t="445806" x="5187950" y="3017838"/>
          <p14:tracePt t="445818" x="5367338" y="3108325"/>
          <p14:tracePt t="445833" x="5500688" y="3160713"/>
          <p14:tracePt t="445849" x="5653088" y="3224213"/>
          <p14:tracePt t="445865" x="5653088" y="3232150"/>
          <p14:tracePt t="445883" x="5653088" y="3241675"/>
          <p14:tracePt t="445899" x="5634038" y="3259138"/>
          <p14:tracePt t="445916" x="5581650" y="3286125"/>
          <p14:tracePt t="445932" x="5491163" y="3313113"/>
          <p14:tracePt t="445949" x="5313363" y="3348038"/>
          <p14:tracePt t="445966" x="5214938" y="3357563"/>
          <p14:tracePt t="445982" x="5081588" y="3367088"/>
          <p14:tracePt t="446000" x="4991100" y="3367088"/>
          <p14:tracePt t="446015" x="4956175" y="3367088"/>
          <p14:tracePt t="446033" x="4840288" y="3303588"/>
          <p14:tracePt t="446051" x="4705350" y="3197225"/>
          <p14:tracePt t="446066" x="4660900" y="3089275"/>
          <p14:tracePt t="446082" x="4633913" y="3054350"/>
          <p14:tracePt t="446116" x="4643438" y="3036888"/>
          <p14:tracePt t="446132" x="4679950" y="3009900"/>
          <p14:tracePt t="446149" x="4714875" y="2990850"/>
          <p14:tracePt t="446166" x="4822825" y="2973388"/>
          <p14:tracePt t="446182" x="5000625" y="2973388"/>
          <p14:tracePt t="446199" x="5108575" y="2990850"/>
          <p14:tracePt t="446216" x="5500688" y="3187700"/>
          <p14:tracePt t="446233" x="5680075" y="3348038"/>
          <p14:tracePt t="446249" x="5732463" y="3375025"/>
          <p14:tracePt t="446266" x="5776913" y="3419475"/>
          <p14:tracePt t="446285" x="5776913" y="3446463"/>
          <p14:tracePt t="446299" x="5776913" y="3490913"/>
          <p14:tracePt t="446316" x="5768975" y="3625850"/>
          <p14:tracePt t="446333" x="5759450" y="3732213"/>
          <p14:tracePt t="446349" x="5751513" y="3867150"/>
          <p14:tracePt t="446366" x="5751513" y="3884613"/>
          <p14:tracePt t="446383" x="5751513" y="3902075"/>
          <p14:tracePt t="446399" x="5751513" y="3911600"/>
          <p14:tracePt t="446599" x="5768975" y="3911600"/>
          <p14:tracePt t="446608" x="5813425" y="3929063"/>
          <p14:tracePt t="446619" x="5840413" y="3983038"/>
          <p14:tracePt t="446632" x="5857875" y="4017963"/>
          <p14:tracePt t="446649" x="5884863" y="4081463"/>
          <p14:tracePt t="446666" x="5894388" y="4116388"/>
          <p14:tracePt t="446683" x="5894388" y="4152900"/>
          <p14:tracePt t="446701" x="5894388" y="4179888"/>
          <p14:tracePt t="446716" x="5894388" y="4197350"/>
          <p14:tracePt t="446733" x="5902325" y="4232275"/>
          <p14:tracePt t="446751" x="5911850" y="4259263"/>
          <p14:tracePt t="446766" x="5929313" y="4286250"/>
          <p14:tracePt t="446783" x="5965825" y="4313238"/>
          <p14:tracePt t="446799" x="6010275" y="4322763"/>
          <p14:tracePt t="446816" x="6054725" y="4340225"/>
          <p14:tracePt t="446833" x="6116638" y="4357688"/>
          <p14:tracePt t="446849" x="6153150" y="4367213"/>
          <p14:tracePt t="446866" x="6188075" y="4394200"/>
          <p14:tracePt t="446883" x="6205538" y="4411663"/>
          <p14:tracePt t="446899" x="6215063" y="4411663"/>
          <p14:tracePt t="446916" x="6232525" y="4419600"/>
          <p14:tracePt t="446935" x="6286500" y="4419600"/>
          <p14:tracePt t="446949" x="6323013" y="4419600"/>
          <p14:tracePt t="446966" x="6411913" y="4419600"/>
          <p14:tracePt t="446985" x="6491288" y="4419600"/>
          <p14:tracePt t="446999" x="6527800" y="4419600"/>
          <p14:tracePt t="447016" x="6599238" y="4419600"/>
          <p14:tracePt t="447033" x="6634163" y="4419600"/>
          <p14:tracePt t="447049" x="6688138" y="4419600"/>
          <p14:tracePt t="447066" x="6724650" y="4419600"/>
          <p14:tracePt t="447083" x="6742113" y="4419600"/>
          <p14:tracePt t="447099" x="6777038" y="4510088"/>
          <p14:tracePt t="447116" x="6796088" y="4545013"/>
          <p14:tracePt t="447391" x="6858000" y="4625975"/>
          <p14:tracePt t="447403" x="6919913" y="4732338"/>
          <p14:tracePt t="447411" x="6983413" y="4911725"/>
          <p14:tracePt t="447421" x="7062788" y="5133975"/>
          <p14:tracePt t="447433" x="7089775" y="5232400"/>
          <p14:tracePt t="447452" x="7170738" y="5357813"/>
          <p14:tracePt t="447466" x="7197725" y="5402263"/>
          <p14:tracePt t="447483" x="7251700" y="5456238"/>
          <p14:tracePt t="447499" x="7277100" y="5465763"/>
          <p14:tracePt t="447516" x="7296150" y="5465763"/>
          <p14:tracePt t="448620" x="7313613" y="5465763"/>
          <p14:tracePt t="448630" x="7331075" y="5465763"/>
          <p14:tracePt t="448639" x="7358063" y="5465763"/>
          <p14:tracePt t="448651" x="7402513" y="5465763"/>
          <p14:tracePt t="448667" x="7446963" y="5456238"/>
          <p14:tracePt t="448683" x="7537450" y="5429250"/>
          <p14:tracePt t="448700" x="7589838" y="5411788"/>
          <p14:tracePt t="448716" x="7599363" y="5411788"/>
          <p14:tracePt t="448772" x="7581900" y="5411788"/>
          <p14:tracePt t="448782" x="7537450" y="5411788"/>
          <p14:tracePt t="448792" x="7466013" y="5402263"/>
          <p14:tracePt t="448802" x="7367588" y="5367338"/>
          <p14:tracePt t="448816" x="7259638" y="5340350"/>
          <p14:tracePt t="448834" x="6965950" y="5180013"/>
          <p14:tracePt t="448850" x="6902450" y="5160963"/>
          <p14:tracePt t="448866" x="6884988" y="5153025"/>
          <p14:tracePt t="448884" x="6894513" y="5153025"/>
          <p14:tracePt t="448900" x="6911975" y="5153025"/>
          <p14:tracePt t="448917" x="7089775" y="5143500"/>
          <p14:tracePt t="448934" x="7340600" y="5133975"/>
          <p14:tracePt t="448950" x="7456488" y="5133975"/>
          <p14:tracePt t="448967" x="7715250" y="5153025"/>
          <p14:tracePt t="448984" x="7759700" y="5180013"/>
          <p14:tracePt t="449016" x="7732713" y="5180013"/>
          <p14:tracePt t="449035" x="7589838" y="5180013"/>
          <p14:tracePt t="449050" x="7358063" y="5180013"/>
          <p14:tracePt t="449066" x="7089775" y="5126038"/>
          <p14:tracePt t="449083" x="7010400" y="5108575"/>
          <p14:tracePt t="449100" x="6965950" y="5099050"/>
          <p14:tracePt t="449117" x="6965950" y="5089525"/>
          <p14:tracePt t="449137" x="7018338" y="5081588"/>
          <p14:tracePt t="449150" x="7108825" y="5072063"/>
          <p14:tracePt t="449168" x="7277100" y="5037138"/>
          <p14:tracePt t="449183" x="7375525" y="5027613"/>
          <p14:tracePt t="449200" x="7537450" y="5018088"/>
          <p14:tracePt t="449238" x="7527925" y="5018088"/>
          <p14:tracePt t="449250" x="7456488" y="5018088"/>
          <p14:tracePt t="449266" x="7367588" y="5045075"/>
          <p14:tracePt t="449283" x="7259638" y="5054600"/>
          <p14:tracePt t="449300" x="7242175" y="5054600"/>
          <p14:tracePt t="449340" x="7251700" y="5054600"/>
          <p14:tracePt t="449351" x="7323138" y="5054600"/>
          <p14:tracePt t="449366" x="7402513" y="5054600"/>
          <p14:tracePt t="449383" x="7616825" y="5037138"/>
          <p14:tracePt t="449401" x="7823200" y="5027613"/>
          <p14:tracePt t="449417" x="7929563" y="5027613"/>
          <p14:tracePt t="449433" x="8062913" y="5027613"/>
          <p14:tracePt t="449452" x="8126413" y="5054600"/>
          <p14:tracePt t="449466" x="8134350" y="5054600"/>
          <p14:tracePt t="449500" x="8134350" y="5072063"/>
          <p14:tracePt t="449517" x="8045450" y="5108575"/>
          <p14:tracePt t="449533" x="7840663" y="5116513"/>
          <p14:tracePt t="449550" x="7724775" y="5116513"/>
          <p14:tracePt t="449567" x="7394575" y="5099050"/>
          <p14:tracePt t="449584" x="7205663" y="5062538"/>
          <p14:tracePt t="449600" x="7161213" y="5054600"/>
          <p14:tracePt t="449636" x="7170738" y="5045075"/>
          <p14:tracePt t="449650" x="7188200" y="5027613"/>
          <p14:tracePt t="449666" x="7304088" y="4973638"/>
          <p14:tracePt t="449684" x="7375525" y="4956175"/>
          <p14:tracePt t="449700" x="7545388" y="4929188"/>
          <p14:tracePt t="449716" x="7688263" y="4929188"/>
          <p14:tracePt t="449734" x="7769225" y="4965700"/>
          <p14:tracePt t="451687" x="7616825" y="4983163"/>
          <p14:tracePt t="451696" x="7589838" y="5018088"/>
          <p14:tracePt t="451705" x="7572375" y="5045075"/>
          <p14:tracePt t="451718" x="7572375" y="5062538"/>
          <p14:tracePt t="451734" x="7572375" y="5072063"/>
          <p14:tracePt t="451750" x="7643813" y="5133975"/>
          <p14:tracePt t="451767" x="7947025" y="5197475"/>
          <p14:tracePt t="451784" x="8161338" y="5241925"/>
          <p14:tracePt t="451800" x="8643938" y="5295900"/>
          <p14:tracePt t="451817" x="8983663" y="5330825"/>
          <p14:tracePt t="451834" x="9045575" y="5340350"/>
          <p14:tracePt t="451850" x="9072563" y="5348288"/>
          <p14:tracePt t="451869" x="9063038" y="5348288"/>
          <p14:tracePt t="451884" x="9045575" y="5348288"/>
          <p14:tracePt t="451900" x="8858250" y="5330825"/>
          <p14:tracePt t="451919" x="8616950" y="5251450"/>
          <p14:tracePt t="451935" x="8367713" y="5153025"/>
          <p14:tracePt t="451951" x="7956550" y="4867275"/>
          <p14:tracePt t="451967" x="7724775" y="4776788"/>
          <p14:tracePt t="451984" x="7412038" y="4643438"/>
          <p14:tracePt t="452001" x="7180263" y="4545013"/>
          <p14:tracePt t="452017" x="7045325" y="4419600"/>
          <p14:tracePt t="452034" x="6804025" y="4017963"/>
          <p14:tracePt t="452051" x="6705600" y="3768725"/>
          <p14:tracePt t="452067" x="6688138" y="3660775"/>
          <p14:tracePt t="452084" x="6670675" y="3465513"/>
          <p14:tracePt t="452101" x="6670675" y="3490913"/>
          <p14:tracePt t="452314" x="6626225" y="3490913"/>
          <p14:tracePt t="452325" x="6545263" y="3473450"/>
          <p14:tracePt t="452336" x="6419850" y="3429000"/>
          <p14:tracePt t="452351" x="6170613" y="3322638"/>
          <p14:tracePt t="452367" x="5751513" y="3036888"/>
          <p14:tracePt t="452386" x="5465763" y="2822575"/>
          <p14:tracePt t="452401" x="5402263" y="2795588"/>
          <p14:tracePt t="452417" x="5313363" y="2768600"/>
          <p14:tracePt t="452434" x="5276850" y="2768600"/>
          <p14:tracePt t="452451" x="5197475" y="2768600"/>
          <p14:tracePt t="452467" x="5089525" y="2768600"/>
          <p14:tracePt t="452484" x="5045075" y="2759075"/>
          <p14:tracePt t="452501" x="4946650" y="2759075"/>
          <p14:tracePt t="452518" x="4867275" y="2751138"/>
          <p14:tracePt t="452534" x="4822825" y="2751138"/>
          <p14:tracePt t="452551" x="4768850" y="2751138"/>
          <p14:tracePt t="452568" x="4759325" y="2751138"/>
          <p14:tracePt t="452814" x="4643438" y="2724150"/>
          <p14:tracePt t="452822" x="4554538" y="2732088"/>
          <p14:tracePt t="452834" x="4456113" y="2759075"/>
          <p14:tracePt t="452853" x="4367213" y="2803525"/>
          <p14:tracePt t="452867" x="4340225" y="2813050"/>
          <p14:tracePt t="452884" x="4295775" y="2830513"/>
          <p14:tracePt t="452901" x="4259263" y="2847975"/>
          <p14:tracePt t="452917" x="4205288" y="2867025"/>
          <p14:tracePt t="452934" x="4179888" y="2884488"/>
          <p14:tracePt t="452967" x="4179888" y="2911475"/>
          <p14:tracePt t="452985" x="4313238" y="3125788"/>
          <p14:tracePt t="453001" x="4500563" y="3455988"/>
          <p14:tracePt t="453017" x="4679950" y="3697288"/>
          <p14:tracePt t="453037" x="4741863" y="3786188"/>
          <p14:tracePt t="453067" x="4741863" y="3840163"/>
          <p14:tracePt t="453085" x="4741863" y="3875088"/>
          <p14:tracePt t="453101" x="4741863" y="3894138"/>
          <p14:tracePt t="453300" x="4902200" y="3803650"/>
          <p14:tracePt t="453310" x="5205413" y="3670300"/>
          <p14:tracePt t="453320" x="5419725" y="3608388"/>
          <p14:tracePt t="453334" x="5680075" y="3581400"/>
          <p14:tracePt t="453351" x="6143625" y="3652838"/>
          <p14:tracePt t="453368" x="6296025" y="3768725"/>
          <p14:tracePt t="453384" x="6608763" y="4170363"/>
          <p14:tracePt t="453401" x="6732588" y="4581525"/>
          <p14:tracePt t="453418" x="6742113" y="4660900"/>
          <p14:tracePt t="453434" x="6751638" y="4813300"/>
          <p14:tracePt t="453452" x="6777038" y="4946650"/>
          <p14:tracePt t="453467" x="6804025" y="5000625"/>
          <p14:tracePt t="453485" x="6902450" y="5126038"/>
          <p14:tracePt t="453503" x="7072313" y="5214938"/>
          <p14:tracePt t="453517" x="7161213" y="5232400"/>
          <p14:tracePt t="453535" x="7269163" y="5259388"/>
          <p14:tracePt t="453551" x="7331075" y="5276850"/>
          <p14:tracePt t="453746" x="7394575" y="5276850"/>
          <p14:tracePt t="453756" x="7500938" y="5276850"/>
          <p14:tracePt t="453768" x="7616825" y="5276850"/>
          <p14:tracePt t="453784" x="7705725" y="5276850"/>
          <p14:tracePt t="453801" x="7813675" y="5276850"/>
          <p14:tracePt t="453818" x="7831138" y="5276850"/>
          <p14:tracePt t="453835" x="7831138" y="5268913"/>
          <p14:tracePt t="453908" x="7823200" y="5259388"/>
          <p14:tracePt t="453919" x="7813675" y="5241925"/>
          <p14:tracePt t="453939" x="7804150" y="5232400"/>
          <p14:tracePt t="454000" x="7796213" y="5214938"/>
          <p14:tracePt t="454011" x="7769225" y="5180013"/>
          <p14:tracePt t="454021" x="7742238" y="5160963"/>
          <p14:tracePt t="454034" x="7670800" y="5116513"/>
          <p14:tracePt t="454051" x="7537450" y="5062538"/>
          <p14:tracePt t="454068" x="7473950" y="5045075"/>
          <p14:tracePt t="454085" x="7348538" y="5018088"/>
          <p14:tracePt t="454102" x="7286625" y="5000625"/>
          <p14:tracePt t="454118" x="7269163" y="4991100"/>
          <p14:tracePt t="454154" x="7269163" y="4983163"/>
          <p14:tracePt t="454168" x="7286625" y="4983163"/>
          <p14:tracePt t="454184" x="7385050" y="4956175"/>
          <p14:tracePt t="454203" x="7537450" y="4965700"/>
          <p14:tracePt t="454218" x="7643813" y="5000625"/>
          <p14:tracePt t="454234" x="7875588" y="5072063"/>
          <p14:tracePt t="454251" x="7974013" y="5108575"/>
          <p14:tracePt t="454268" x="8143875" y="5153025"/>
          <p14:tracePt t="454285" x="8286750" y="5197475"/>
          <p14:tracePt t="454301" x="8340725" y="5224463"/>
          <p14:tracePt t="454318" x="8358188" y="5232400"/>
          <p14:tracePt t="454355" x="8331200" y="5205413"/>
          <p14:tracePt t="454365" x="8224838" y="5126038"/>
          <p14:tracePt t="454376" x="8134350" y="5037138"/>
          <p14:tracePt t="454387" x="8062913" y="4857750"/>
          <p14:tracePt t="454401" x="8010525" y="4616450"/>
          <p14:tracePt t="454418" x="7947025" y="4295775"/>
          <p14:tracePt t="454437" x="7947025" y="4214813"/>
          <p14:tracePt t="454451" x="7939088" y="4187825"/>
          <p14:tracePt t="454468" x="7929563" y="4205288"/>
          <p14:tracePt t="454485" x="7920038" y="4214813"/>
          <p14:tracePt t="454501" x="7912100" y="4367213"/>
          <p14:tracePt t="454518" x="7875588" y="4679950"/>
          <p14:tracePt t="454535" x="7867650" y="5045075"/>
          <p14:tracePt t="454551" x="7867650" y="5232400"/>
          <p14:tracePt t="454569" x="7867650" y="5394325"/>
          <p14:tracePt t="454585" x="7885113" y="5465763"/>
          <p14:tracePt t="454601" x="7939088" y="5581650"/>
          <p14:tracePt t="454620" x="7947025" y="5589588"/>
          <p14:tracePt t="454651" x="7956550" y="5589588"/>
          <p14:tracePt t="454671" x="7991475" y="5357813"/>
          <p14:tracePt t="454685" x="8054975" y="5089525"/>
          <p14:tracePt t="454702" x="8081963" y="4714875"/>
          <p14:tracePt t="454718" x="8099425" y="4616450"/>
          <p14:tracePt t="454735" x="8108950" y="4510088"/>
          <p14:tracePt t="454782" x="8108950" y="4518025"/>
          <p14:tracePt t="454792" x="8108950" y="4537075"/>
          <p14:tracePt t="454803" x="8099425" y="4608513"/>
          <p14:tracePt t="454818" x="8099425" y="4751388"/>
          <p14:tracePt t="454835" x="8099425" y="4894263"/>
          <p14:tracePt t="454853" x="8099425" y="5018088"/>
          <p14:tracePt t="454868" x="8108950" y="5054600"/>
          <p14:tracePt t="454885" x="8134350" y="5153025"/>
          <p14:tracePt t="454902" x="8134350" y="5205413"/>
          <p14:tracePt t="454906" x="8143875" y="5241925"/>
          <p14:tracePt t="454918" x="8143875" y="5259388"/>
          <p14:tracePt t="454935" x="8153400" y="5286375"/>
          <p14:tracePt t="455056" x="8161338" y="528637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Adder and ALU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19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0275"/>
      </p:ext>
    </p:extLst>
  </p:cSld>
  <p:clrMapOvr>
    <a:masterClrMapping/>
  </p:clrMapOvr>
  <p:transition advTm="90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Abstraction in Computes Science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2040550" y="941294"/>
            <a:ext cx="4736759" cy="336536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smtClean="0">
              <a:latin typeface="+mj-lt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33283" y="4867405"/>
            <a:ext cx="4736759" cy="13482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2900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smtClean="0">
              <a:latin typeface="+mj-lt"/>
              <a:cs typeface="Arial" pitchFamily="34" charset="0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1833559" y="4320619"/>
            <a:ext cx="162046" cy="1617435"/>
          </a:xfrm>
          <a:prstGeom prst="leftBrace">
            <a:avLst>
              <a:gd name="adj1" fmla="val 38114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6901" y="4791193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Topics of </a:t>
            </a:r>
          </a:p>
          <a:p>
            <a:pPr algn="r"/>
            <a:r>
              <a:rPr lang="en-US" sz="2000" dirty="0" smtClean="0">
                <a:latin typeface="+mj-lt"/>
              </a:rPr>
              <a:t>this lecture</a:t>
            </a:r>
          </a:p>
        </p:txBody>
      </p:sp>
      <p:sp>
        <p:nvSpPr>
          <p:cNvPr id="45" name="Right Arrow 44"/>
          <p:cNvSpPr/>
          <p:nvPr/>
        </p:nvSpPr>
        <p:spPr bwMode="auto">
          <a:xfrm rot="16200000">
            <a:off x="6252216" y="4933808"/>
            <a:ext cx="1613647" cy="512305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smtClean="0">
              <a:latin typeface="+mj-lt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15192" y="4957678"/>
            <a:ext cx="17660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  <a:latin typeface="+mj-lt"/>
              </a:rPr>
              <a:t>Less</a:t>
            </a:r>
            <a:r>
              <a:rPr lang="en-US" sz="1700" dirty="0" smtClean="0">
                <a:latin typeface="+mj-lt"/>
              </a:rPr>
              <a:t> about physics, wires and  transistors…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5192" y="4345789"/>
            <a:ext cx="17660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  <a:latin typeface="+mj-lt"/>
              </a:rPr>
              <a:t>More </a:t>
            </a:r>
            <a:r>
              <a:rPr lang="en-US" sz="1700" dirty="0">
                <a:latin typeface="+mj-lt"/>
              </a:rPr>
              <a:t>about logical circuits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522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42" grpId="0" animBg="1"/>
      <p:bldP spid="16" grpId="0" animBg="1"/>
      <p:bldP spid="17" grpId="0"/>
      <p:bldP spid="45" grpId="0" animBg="1"/>
      <p:bldP spid="46" grpId="0"/>
      <p:bldP spid="47" grpId="0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934776" y="2443794"/>
            <a:ext cx="3145333" cy="1093694"/>
            <a:chOff x="1245030" y="4455457"/>
            <a:chExt cx="3145333" cy="1093694"/>
          </a:xfrm>
        </p:grpSpPr>
        <p:sp>
          <p:nvSpPr>
            <p:cNvPr id="52" name="Rectangle 51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half </a:t>
              </a:r>
              <a:r>
                <a:rPr lang="en-US" sz="3600" b="1" dirty="0" smtClean="0">
                  <a:latin typeface="+mj-lt"/>
                  <a:cs typeface="Arial" pitchFamily="34" charset="0"/>
                </a:rPr>
                <a:t>+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245030" y="5056094"/>
              <a:ext cx="31290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latin typeface="+mj-lt"/>
                </a:rPr>
                <a:t>y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45030" y="4518212"/>
              <a:ext cx="30649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latin typeface="+mj-lt"/>
                </a:rPr>
                <a:t>x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629642" y="4496395"/>
              <a:ext cx="66877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sum</a:t>
              </a:r>
              <a:endParaRPr lang="en-US" sz="2200" dirty="0">
                <a:latin typeface="+mj-lt"/>
              </a:endParaRPr>
            </a:p>
          </p:txBody>
        </p:sp>
        <p:cxnSp>
          <p:nvCxnSpPr>
            <p:cNvPr id="56" name="Straight Connector 55"/>
            <p:cNvCxnSpPr>
              <a:stCxn id="54" idx="3"/>
            </p:cNvCxnSpPr>
            <p:nvPr/>
          </p:nvCxnSpPr>
          <p:spPr bwMode="auto">
            <a:xfrm>
              <a:off x="1551524" y="4733656"/>
              <a:ext cx="44760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57" name="Straight Connector 56"/>
            <p:cNvCxnSpPr>
              <a:stCxn id="53" idx="3"/>
            </p:cNvCxnSpPr>
            <p:nvPr/>
          </p:nvCxnSpPr>
          <p:spPr bwMode="auto">
            <a:xfrm>
              <a:off x="1557936" y="5271538"/>
              <a:ext cx="4411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H="1">
              <a:off x="3291512" y="4733655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3629642" y="5034277"/>
              <a:ext cx="76072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carry</a:t>
              </a:r>
              <a:endParaRPr lang="en-US" sz="2200" dirty="0">
                <a:latin typeface="+mj-lt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H="1">
              <a:off x="3291512" y="5271537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 adder scheme</a:t>
            </a:r>
            <a:endParaRPr lang="en-US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79580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 is an adder</a:t>
            </a:r>
            <a:r>
              <a:rPr lang="en-US" dirty="0" smtClean="0">
                <a:solidFill>
                  <a:schemeClr val="bg1"/>
                </a:solidFill>
              </a:rPr>
              <a:t>, but it is not a full adder, because it does not have input carry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22024"/>
              </p:ext>
            </p:extLst>
          </p:nvPr>
        </p:nvGraphicFramePr>
        <p:xfrm>
          <a:off x="5861471" y="2077446"/>
          <a:ext cx="22725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7139830" y="242862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39830" y="2797355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39830" y="316608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39830" y="353481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60691" y="242862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60691" y="2797355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0691" y="316608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60691" y="353481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 bwMode="auto">
          <a:xfrm>
            <a:off x="475518" y="3992001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endParaRPr lang="en-US" sz="400" dirty="0" smtClean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Calculations:</a:t>
            </a:r>
            <a:endParaRPr lang="en-US" dirty="0">
              <a:latin typeface="+mj-lt"/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453558" y="989435"/>
            <a:ext cx="8228012" cy="79580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It is an adder, but it is not a full adder, because it does not have input carry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35243" y="4681062"/>
            <a:ext cx="5591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Sum = </a:t>
            </a:r>
          </a:p>
          <a:p>
            <a:r>
              <a:rPr lang="en-US" sz="2000" dirty="0" smtClean="0">
                <a:latin typeface="+mj-lt"/>
              </a:rPr>
              <a:t>         = !x * y + x </a:t>
            </a:r>
            <a:r>
              <a:rPr lang="en-US" sz="2000" dirty="0">
                <a:latin typeface="+mj-lt"/>
              </a:rPr>
              <a:t>* </a:t>
            </a:r>
            <a:r>
              <a:rPr lang="en-US" sz="2000" dirty="0" smtClean="0">
                <a:latin typeface="+mj-lt"/>
              </a:rPr>
              <a:t>!y =</a:t>
            </a:r>
          </a:p>
          <a:p>
            <a:r>
              <a:rPr lang="en-US" sz="2000" dirty="0" smtClean="0">
                <a:latin typeface="+mj-lt"/>
              </a:rPr>
              <a:t>         = x </a:t>
            </a:r>
            <a:r>
              <a:rPr lang="en-US" sz="2000" dirty="0" smtClean="0">
                <a:latin typeface="+mj-lt"/>
                <a:sym typeface="Symbol"/>
              </a:rPr>
              <a:t> y</a:t>
            </a:r>
            <a:endParaRPr lang="en-US" sz="2000" dirty="0" smtClean="0">
              <a:latin typeface="+mj-lt"/>
            </a:endParaRPr>
          </a:p>
          <a:p>
            <a:endParaRPr lang="en-US" sz="2000" dirty="0" smtClean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Carry = x * y  </a:t>
            </a:r>
            <a:endParaRPr lang="ru-RU" sz="2000" dirty="0" err="1" smtClean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97848" y="1870130"/>
            <a:ext cx="4649165" cy="229811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12744" y="1931948"/>
            <a:ext cx="2972048" cy="2326720"/>
            <a:chOff x="1715793" y="2662878"/>
            <a:chExt cx="3574888" cy="2798665"/>
          </a:xfrm>
        </p:grpSpPr>
        <p:sp>
          <p:nvSpPr>
            <p:cNvPr id="7" name="Flowchart: Delay 10"/>
            <p:cNvSpPr/>
            <p:nvPr/>
          </p:nvSpPr>
          <p:spPr bwMode="auto">
            <a:xfrm rot="5400000">
              <a:off x="2794445" y="3949034"/>
              <a:ext cx="663742" cy="812800"/>
            </a:xfrm>
            <a:custGeom>
              <a:avLst/>
              <a:gdLst>
                <a:gd name="connsiteX0" fmla="*/ 0 w 658964"/>
                <a:gd name="connsiteY0" fmla="*/ 0 h 812800"/>
                <a:gd name="connsiteX1" fmla="*/ 329482 w 658964"/>
                <a:gd name="connsiteY1" fmla="*/ 0 h 812800"/>
                <a:gd name="connsiteX2" fmla="*/ 658964 w 658964"/>
                <a:gd name="connsiteY2" fmla="*/ 406400 h 812800"/>
                <a:gd name="connsiteX3" fmla="*/ 329482 w 658964"/>
                <a:gd name="connsiteY3" fmla="*/ 812800 h 812800"/>
                <a:gd name="connsiteX4" fmla="*/ 0 w 658964"/>
                <a:gd name="connsiteY4" fmla="*/ 812800 h 812800"/>
                <a:gd name="connsiteX5" fmla="*/ 0 w 658964"/>
                <a:gd name="connsiteY5" fmla="*/ 0 h 812800"/>
                <a:gd name="connsiteX0" fmla="*/ 969 w 659933"/>
                <a:gd name="connsiteY0" fmla="*/ 0 h 812800"/>
                <a:gd name="connsiteX1" fmla="*/ 330451 w 659933"/>
                <a:gd name="connsiteY1" fmla="*/ 0 h 812800"/>
                <a:gd name="connsiteX2" fmla="*/ 659933 w 659933"/>
                <a:gd name="connsiteY2" fmla="*/ 406400 h 812800"/>
                <a:gd name="connsiteX3" fmla="*/ 330451 w 659933"/>
                <a:gd name="connsiteY3" fmla="*/ 812800 h 812800"/>
                <a:gd name="connsiteX4" fmla="*/ 969 w 659933"/>
                <a:gd name="connsiteY4" fmla="*/ 812800 h 812800"/>
                <a:gd name="connsiteX5" fmla="*/ 0 w 659933"/>
                <a:gd name="connsiteY5" fmla="*/ 199987 h 812800"/>
                <a:gd name="connsiteX6" fmla="*/ 969 w 659933"/>
                <a:gd name="connsiteY6" fmla="*/ 0 h 812800"/>
                <a:gd name="connsiteX0" fmla="*/ 4778 w 663742"/>
                <a:gd name="connsiteY0" fmla="*/ 0 h 812800"/>
                <a:gd name="connsiteX1" fmla="*/ 334260 w 663742"/>
                <a:gd name="connsiteY1" fmla="*/ 0 h 812800"/>
                <a:gd name="connsiteX2" fmla="*/ 663742 w 663742"/>
                <a:gd name="connsiteY2" fmla="*/ 406400 h 812800"/>
                <a:gd name="connsiteX3" fmla="*/ 334260 w 663742"/>
                <a:gd name="connsiteY3" fmla="*/ 812800 h 812800"/>
                <a:gd name="connsiteX4" fmla="*/ 4778 w 663742"/>
                <a:gd name="connsiteY4" fmla="*/ 812800 h 812800"/>
                <a:gd name="connsiteX5" fmla="*/ 0 w 663742"/>
                <a:gd name="connsiteY5" fmla="*/ 653377 h 812800"/>
                <a:gd name="connsiteX6" fmla="*/ 3809 w 663742"/>
                <a:gd name="connsiteY6" fmla="*/ 199987 h 812800"/>
                <a:gd name="connsiteX7" fmla="*/ 4778 w 663742"/>
                <a:gd name="connsiteY7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3742" h="812800">
                  <a:moveTo>
                    <a:pt x="4778" y="0"/>
                  </a:moveTo>
                  <a:lnTo>
                    <a:pt x="334260" y="0"/>
                  </a:lnTo>
                  <a:cubicBezTo>
                    <a:pt x="516228" y="0"/>
                    <a:pt x="663742" y="181951"/>
                    <a:pt x="663742" y="406400"/>
                  </a:cubicBezTo>
                  <a:cubicBezTo>
                    <a:pt x="663742" y="630849"/>
                    <a:pt x="516228" y="812800"/>
                    <a:pt x="334260" y="812800"/>
                  </a:cubicBezTo>
                  <a:lnTo>
                    <a:pt x="4778" y="812800"/>
                  </a:lnTo>
                  <a:lnTo>
                    <a:pt x="0" y="653377"/>
                  </a:lnTo>
                  <a:cubicBezTo>
                    <a:pt x="1270" y="502247"/>
                    <a:pt x="2539" y="351117"/>
                    <a:pt x="3809" y="199987"/>
                  </a:cubicBezTo>
                  <a:lnTo>
                    <a:pt x="4778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15793" y="2672995"/>
              <a:ext cx="355166" cy="48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x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4238" y="3077211"/>
              <a:ext cx="360950" cy="48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y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47084" y="2869536"/>
              <a:ext cx="343597" cy="48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s</a:t>
              </a:r>
              <a:endParaRPr lang="en-US" sz="2000" dirty="0">
                <a:latin typeface="+mj-lt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3783510" y="2662878"/>
              <a:ext cx="799964" cy="820453"/>
              <a:chOff x="1973995" y="4803088"/>
              <a:chExt cx="799964" cy="820453"/>
            </a:xfrm>
          </p:grpSpPr>
          <p:sp>
            <p:nvSpPr>
              <p:cNvPr id="21" name="Flowchart: Delay 18"/>
              <p:cNvSpPr/>
              <p:nvPr/>
            </p:nvSpPr>
            <p:spPr bwMode="auto">
              <a:xfrm flipH="1">
                <a:off x="2140960" y="4803088"/>
                <a:ext cx="632999" cy="82045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 bwMode="auto">
              <a:xfrm>
                <a:off x="1973995" y="4832615"/>
                <a:ext cx="239757" cy="763371"/>
              </a:xfrm>
              <a:custGeom>
                <a:avLst/>
                <a:gdLst>
                  <a:gd name="connsiteX0" fmla="*/ 282852 w 519245"/>
                  <a:gd name="connsiteY0" fmla="*/ 1536 h 766030"/>
                  <a:gd name="connsiteX1" fmla="*/ 519244 w 519245"/>
                  <a:gd name="connsiteY1" fmla="*/ 384163 h 766030"/>
                  <a:gd name="connsiteX2" fmla="*/ 279488 w 519245"/>
                  <a:gd name="connsiteY2" fmla="*/ 764907 h 766030"/>
                  <a:gd name="connsiteX3" fmla="*/ 259623 w 519245"/>
                  <a:gd name="connsiteY3" fmla="*/ 383015 h 766030"/>
                  <a:gd name="connsiteX4" fmla="*/ 282852 w 519245"/>
                  <a:gd name="connsiteY4" fmla="*/ 1536 h 766030"/>
                  <a:gd name="connsiteX0" fmla="*/ 282852 w 519245"/>
                  <a:gd name="connsiteY0" fmla="*/ 1536 h 766030"/>
                  <a:gd name="connsiteX1" fmla="*/ 519244 w 519245"/>
                  <a:gd name="connsiteY1" fmla="*/ 384163 h 766030"/>
                  <a:gd name="connsiteX2" fmla="*/ 279488 w 519245"/>
                  <a:gd name="connsiteY2" fmla="*/ 764907 h 766030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3" fmla="*/ 0 w 259622"/>
                  <a:gd name="connsiteY3" fmla="*/ 381479 h 763371"/>
                  <a:gd name="connsiteX4" fmla="*/ 4211 w 259622"/>
                  <a:gd name="connsiteY4" fmla="*/ 284214 h 763371"/>
                  <a:gd name="connsiteX5" fmla="*/ 23229 w 259622"/>
                  <a:gd name="connsiteY5" fmla="*/ 0 h 763371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3" fmla="*/ 0 w 259622"/>
                  <a:gd name="connsiteY3" fmla="*/ 381479 h 763371"/>
                  <a:gd name="connsiteX4" fmla="*/ 211856 w 259622"/>
                  <a:gd name="connsiteY4" fmla="*/ 175629 h 763371"/>
                  <a:gd name="connsiteX5" fmla="*/ 23229 w 259622"/>
                  <a:gd name="connsiteY5" fmla="*/ 0 h 763371"/>
                  <a:gd name="connsiteX0" fmla="*/ 23229 w 259622"/>
                  <a:gd name="connsiteY0" fmla="*/ 0 h 763371"/>
                  <a:gd name="connsiteX1" fmla="*/ 259621 w 259622"/>
                  <a:gd name="connsiteY1" fmla="*/ 382627 h 763371"/>
                  <a:gd name="connsiteX2" fmla="*/ 19865 w 259622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91991 w 239757"/>
                  <a:gd name="connsiteY4" fmla="*/ 175629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99611 w 239757"/>
                  <a:gd name="connsiteY4" fmla="*/ 175629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19601 w 239757"/>
                  <a:gd name="connsiteY4" fmla="*/ 181344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  <a:gd name="connsiteX3" fmla="*/ 185875 w 239757"/>
                  <a:gd name="connsiteY3" fmla="*/ 627224 h 763371"/>
                  <a:gd name="connsiteX4" fmla="*/ 193896 w 239757"/>
                  <a:gd name="connsiteY4" fmla="*/ 169914 h 763371"/>
                  <a:gd name="connsiteX5" fmla="*/ 3364 w 239757"/>
                  <a:gd name="connsiteY5" fmla="*/ 0 h 763371"/>
                  <a:gd name="connsiteX0" fmla="*/ 3364 w 239757"/>
                  <a:gd name="connsiteY0" fmla="*/ 0 h 763371"/>
                  <a:gd name="connsiteX1" fmla="*/ 239756 w 239757"/>
                  <a:gd name="connsiteY1" fmla="*/ 382627 h 763371"/>
                  <a:gd name="connsiteX2" fmla="*/ 0 w 239757"/>
                  <a:gd name="connsiteY2" fmla="*/ 763371 h 763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757" h="763371" stroke="0" extrusionOk="0">
                    <a:moveTo>
                      <a:pt x="3364" y="0"/>
                    </a:moveTo>
                    <a:cubicBezTo>
                      <a:pt x="137506" y="17778"/>
                      <a:pt x="240160" y="183934"/>
                      <a:pt x="239756" y="382627"/>
                    </a:cubicBezTo>
                    <a:cubicBezTo>
                      <a:pt x="239350" y="582350"/>
                      <a:pt x="134984" y="748088"/>
                      <a:pt x="0" y="763371"/>
                    </a:cubicBezTo>
                    <a:lnTo>
                      <a:pt x="185875" y="627224"/>
                    </a:lnTo>
                    <a:cubicBezTo>
                      <a:pt x="187914" y="476692"/>
                      <a:pt x="191857" y="320446"/>
                      <a:pt x="193896" y="169914"/>
                    </a:cubicBezTo>
                    <a:lnTo>
                      <a:pt x="3364" y="0"/>
                    </a:lnTo>
                    <a:close/>
                  </a:path>
                  <a:path w="239757" h="763371" fill="none">
                    <a:moveTo>
                      <a:pt x="3364" y="0"/>
                    </a:moveTo>
                    <a:cubicBezTo>
                      <a:pt x="137506" y="17778"/>
                      <a:pt x="240160" y="183934"/>
                      <a:pt x="239756" y="382627"/>
                    </a:cubicBezTo>
                    <a:cubicBezTo>
                      <a:pt x="239350" y="582350"/>
                      <a:pt x="134984" y="748088"/>
                      <a:pt x="0" y="763371"/>
                    </a:cubicBezTo>
                  </a:path>
                </a:pathLst>
              </a:custGeom>
              <a:noFill/>
              <a:ln w="2857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cs typeface="Arial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070960" y="2873050"/>
              <a:ext cx="1909997" cy="444795"/>
              <a:chOff x="2041769" y="2873050"/>
              <a:chExt cx="2564028" cy="444795"/>
            </a:xfrm>
          </p:grpSpPr>
          <p:cxnSp>
            <p:nvCxnSpPr>
              <p:cNvPr id="12" name="Elbow Connector 25"/>
              <p:cNvCxnSpPr>
                <a:endCxn id="11" idx="3"/>
              </p:cNvCxnSpPr>
              <p:nvPr/>
            </p:nvCxnSpPr>
            <p:spPr bwMode="auto">
              <a:xfrm flipH="1">
                <a:off x="2041769" y="2873050"/>
                <a:ext cx="2564028" cy="40579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  <p:cxnSp>
            <p:nvCxnSpPr>
              <p:cNvPr id="14" name="Straight Connector 13"/>
              <p:cNvCxnSpPr>
                <a:endCxn id="13" idx="3"/>
              </p:cNvCxnSpPr>
              <p:nvPr/>
            </p:nvCxnSpPr>
            <p:spPr bwMode="auto">
              <a:xfrm flipH="1">
                <a:off x="2074293" y="3273820"/>
                <a:ext cx="2531503" cy="44025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 rot="5400000">
              <a:off x="2547338" y="3246199"/>
              <a:ext cx="1150512" cy="404214"/>
              <a:chOff x="2036715" y="2873050"/>
              <a:chExt cx="2569080" cy="404214"/>
            </a:xfrm>
          </p:grpSpPr>
          <p:cxnSp>
            <p:nvCxnSpPr>
              <p:cNvPr id="32" name="Elbow Connector 25"/>
              <p:cNvCxnSpPr/>
              <p:nvPr/>
            </p:nvCxnSpPr>
            <p:spPr bwMode="auto">
              <a:xfrm flipH="1">
                <a:off x="2036715" y="2873050"/>
                <a:ext cx="2569080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rot="16200000" flipH="1" flipV="1">
                <a:off x="3770837" y="2442307"/>
                <a:ext cx="3445" cy="166647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</p:grpSp>
        <p:cxnSp>
          <p:nvCxnSpPr>
            <p:cNvPr id="17" name="Straight Connector 16"/>
            <p:cNvCxnSpPr/>
            <p:nvPr/>
          </p:nvCxnSpPr>
          <p:spPr bwMode="auto">
            <a:xfrm>
              <a:off x="4589349" y="3069248"/>
              <a:ext cx="339180" cy="385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35" name="Rectangle 34"/>
            <p:cNvSpPr/>
            <p:nvPr/>
          </p:nvSpPr>
          <p:spPr>
            <a:xfrm>
              <a:off x="2943828" y="4980276"/>
              <a:ext cx="355166" cy="4812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c</a:t>
              </a:r>
              <a:endParaRPr lang="en-US" sz="1200" dirty="0">
                <a:latin typeface="+mj-lt"/>
              </a:endParaRPr>
            </a:p>
          </p:txBody>
        </p:sp>
        <p:cxnSp>
          <p:nvCxnSpPr>
            <p:cNvPr id="36" name="Straight Connector 35"/>
            <p:cNvCxnSpPr>
              <a:endCxn id="7" idx="2"/>
            </p:cNvCxnSpPr>
            <p:nvPr/>
          </p:nvCxnSpPr>
          <p:spPr bwMode="auto">
            <a:xfrm flipV="1">
              <a:off x="3126316" y="4687305"/>
              <a:ext cx="0" cy="31014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2736899"/>
      </p:ext>
    </p:extLst>
  </p:cSld>
  <p:clrMapOvr>
    <a:masterClrMapping/>
  </p:clrMapOvr>
  <p:transition advTm="1411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9" grpId="0" build="p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63" grpId="0" animBg="1"/>
      <p:bldP spid="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4892" x="7500938" y="5037138"/>
          <p14:tracePt t="14900" x="7188200" y="4956175"/>
          <p14:tracePt t="14910" x="6875463" y="4875213"/>
          <p14:tracePt t="14920" x="6537325" y="4786313"/>
          <p14:tracePt t="14937" x="6215063" y="4687888"/>
          <p14:tracePt t="14953" x="5518150" y="4491038"/>
          <p14:tracePt t="14970" x="4919663" y="4152900"/>
          <p14:tracePt t="14986" x="4776788" y="4054475"/>
          <p14:tracePt t="15003" x="4518025" y="3848100"/>
          <p14:tracePt t="15022" x="4303713" y="3527425"/>
          <p14:tracePt t="15036" x="4259263" y="3446463"/>
          <p14:tracePt t="15053" x="4152900" y="3322638"/>
          <p14:tracePt t="15072" x="4098925" y="3259138"/>
          <p14:tracePt t="15086" x="4089400" y="3251200"/>
          <p14:tracePt t="15103" x="4081463" y="3241675"/>
          <p14:tracePt t="15386" x="4054475" y="3214688"/>
          <p14:tracePt t="15396" x="4010025" y="3170238"/>
          <p14:tracePt t="15407" x="3938588" y="3116263"/>
          <p14:tracePt t="15420" x="3857625" y="3054350"/>
          <p14:tracePt t="15438" x="3679825" y="2938463"/>
          <p14:tracePt t="15453" x="3608388" y="2901950"/>
          <p14:tracePt t="15470" x="3473450" y="2847975"/>
          <p14:tracePt t="15489" x="3419475" y="2813050"/>
          <p14:tracePt t="15503" x="3402013" y="2813050"/>
          <p14:tracePt t="15520" x="3402013" y="2803525"/>
          <p14:tracePt t="15550" x="3402013" y="2786063"/>
          <p14:tracePt t="15559" x="3402013" y="2759075"/>
          <p14:tracePt t="15580" x="3402013" y="2751138"/>
          <p14:tracePt t="15590" x="3411538" y="2732088"/>
          <p14:tracePt t="15603" x="3446463" y="2724150"/>
          <p14:tracePt t="15620" x="3536950" y="2724150"/>
          <p14:tracePt t="15637" x="3571875" y="2724150"/>
          <p14:tracePt t="15641" x="3589338" y="2724150"/>
          <p14:tracePt t="15653" x="3608388" y="2724150"/>
          <p14:tracePt t="15671" x="3633788" y="2724150"/>
          <p14:tracePt t="15687" x="3643313" y="2732088"/>
          <p14:tracePt t="15703" x="3687763" y="2776538"/>
          <p14:tracePt t="15722" x="3732213" y="2786063"/>
          <p14:tracePt t="15737" x="3751263" y="2795588"/>
          <p14:tracePt t="15753" x="3759200" y="2795588"/>
          <p14:tracePt t="15834" x="3759200" y="2803525"/>
          <p14:tracePt t="15844" x="3705225" y="2813050"/>
          <p14:tracePt t="15855" x="3679825" y="2813050"/>
          <p14:tracePt t="15870" x="3652838" y="2813050"/>
          <p14:tracePt t="15887" x="3589338" y="2813050"/>
          <p14:tracePt t="15905" x="3527425" y="2813050"/>
          <p14:tracePt t="15920" x="3490913" y="2803525"/>
          <p14:tracePt t="15937" x="3446463" y="2795588"/>
          <p14:tracePt t="15953" x="3429000" y="2795588"/>
          <p14:tracePt t="15970" x="3411538" y="2795588"/>
          <p14:tracePt t="15986" x="3402013" y="2795588"/>
          <p14:tracePt t="16311" x="3375025" y="2830513"/>
          <p14:tracePt t="16322" x="3357563" y="2884488"/>
          <p14:tracePt t="16331" x="3357563" y="2901950"/>
          <p14:tracePt t="16341" x="3348038" y="2919413"/>
          <p14:tracePt t="16353" x="3340100" y="2946400"/>
          <p14:tracePt t="16372" x="3340100" y="2990850"/>
          <p14:tracePt t="16387" x="3340100" y="3027363"/>
          <p14:tracePt t="16403" x="3340100" y="3098800"/>
          <p14:tracePt t="16420" x="3367088" y="3125788"/>
          <p14:tracePt t="16437" x="3394075" y="3197225"/>
          <p14:tracePt t="16454" x="3429000" y="3232150"/>
          <p14:tracePt t="16470" x="3438525" y="3241675"/>
          <p14:tracePt t="16487" x="3482975" y="3259138"/>
          <p14:tracePt t="16504" x="3527425" y="3276600"/>
          <p14:tracePt t="16520" x="3536950" y="3286125"/>
          <p14:tracePt t="16537" x="3562350" y="3295650"/>
          <p14:tracePt t="16839" x="3598863" y="3322638"/>
          <p14:tracePt t="16850" x="3670300" y="3375025"/>
          <p14:tracePt t="16860" x="3741738" y="3419475"/>
          <p14:tracePt t="16871" x="3830638" y="3455988"/>
          <p14:tracePt t="16887" x="3929063" y="3490913"/>
          <p14:tracePt t="16903" x="4125913" y="3544888"/>
          <p14:tracePt t="16921" x="4251325" y="3562350"/>
          <p14:tracePt t="16937" x="4286250" y="3562350"/>
          <p14:tracePt t="16953" x="4330700" y="3562350"/>
          <p14:tracePt t="16971" x="4340225" y="3562350"/>
          <p14:tracePt t="17022" x="4340225" y="3509963"/>
          <p14:tracePt t="17032" x="4295775" y="3384550"/>
          <p14:tracePt t="17042" x="4268788" y="3322638"/>
          <p14:tracePt t="17054" x="4197350" y="3232150"/>
          <p14:tracePt t="17070" x="4089400" y="3170238"/>
          <p14:tracePt t="17087" x="3857625" y="3116263"/>
          <p14:tracePt t="17103" x="3714750" y="3108325"/>
          <p14:tracePt t="17120" x="3652838" y="3108325"/>
          <p14:tracePt t="17137" x="3527425" y="3108325"/>
          <p14:tracePt t="17154" x="3446463" y="3116263"/>
          <p14:tracePt t="17170" x="3394075" y="3133725"/>
          <p14:tracePt t="17187" x="3330575" y="3143250"/>
          <p14:tracePt t="17206" x="3295650" y="3143250"/>
          <p14:tracePt t="17220" x="3286125" y="3160713"/>
          <p14:tracePt t="17237" x="3286125" y="3179763"/>
          <p14:tracePt t="17571" x="3286125" y="3205163"/>
          <p14:tracePt t="17581" x="3303588" y="3224213"/>
          <p14:tracePt t="17590" x="3322638" y="3251200"/>
          <p14:tracePt t="17604" x="3348038" y="3268663"/>
          <p14:tracePt t="17621" x="3367088" y="3313113"/>
          <p14:tracePt t="17637" x="3367088" y="3330575"/>
          <p14:tracePt t="17642" x="3367088" y="3340100"/>
          <p14:tracePt t="17653" x="3375025" y="3348038"/>
          <p14:tracePt t="17672" x="3394075" y="3375025"/>
          <p14:tracePt t="17687" x="3411538" y="3394075"/>
          <p14:tracePt t="17704" x="3446463" y="3438525"/>
          <p14:tracePt t="17720" x="3482975" y="3446463"/>
          <p14:tracePt t="17987" x="3544888" y="3446463"/>
          <p14:tracePt t="17997" x="3608388" y="3446463"/>
          <p14:tracePt t="18007" x="3670300" y="3446463"/>
          <p14:tracePt t="18020" x="3724275" y="3446463"/>
          <p14:tracePt t="18038" x="3830638" y="3473450"/>
          <p14:tracePt t="18054" x="3867150" y="3482975"/>
          <p14:tracePt t="18070" x="3929063" y="3500438"/>
          <p14:tracePt t="18089" x="4000500" y="3500438"/>
          <p14:tracePt t="18104" x="4044950" y="3500438"/>
          <p14:tracePt t="18121" x="4081463" y="3500438"/>
          <p14:tracePt t="18455" x="4071938" y="3465513"/>
          <p14:tracePt t="18464" x="4027488" y="3411538"/>
          <p14:tracePt t="18474" x="3965575" y="3375025"/>
          <p14:tracePt t="18487" x="3894138" y="3348038"/>
          <p14:tracePt t="18505" x="3776663" y="3295650"/>
          <p14:tracePt t="18520" x="3741738" y="3286125"/>
          <p14:tracePt t="18537" x="3670300" y="3286125"/>
          <p14:tracePt t="18555" x="3581400" y="3276600"/>
          <p14:tracePt t="18571" x="3544888" y="3276600"/>
          <p14:tracePt t="18587" x="3465513" y="3268663"/>
          <p14:tracePt t="18604" x="3438525" y="3268663"/>
          <p14:tracePt t="18620" x="3402013" y="3259138"/>
          <p14:tracePt t="18638" x="3384550" y="3232150"/>
          <p14:tracePt t="18654" x="3375025" y="3179763"/>
          <p14:tracePt t="42190" x="2741613" y="3160713"/>
          <p14:tracePt t="42197" x="2643188" y="3160713"/>
          <p14:tracePt t="42210" x="2562225" y="3160713"/>
          <p14:tracePt t="42229" x="2473325" y="3160713"/>
          <p14:tracePt t="42244" x="2455863" y="3160713"/>
          <p14:tracePt t="42260" x="2455863" y="3170238"/>
          <p14:tracePt t="42320" x="2500313" y="3187700"/>
          <p14:tracePt t="42329" x="2625725" y="3205163"/>
          <p14:tracePt t="42344" x="2776538" y="3251200"/>
          <p14:tracePt t="42360" x="3098800" y="3330575"/>
          <p14:tracePt t="42377" x="3205163" y="3384550"/>
          <p14:tracePt t="42394" x="3330575" y="3490913"/>
          <p14:tracePt t="53391" x="3348038" y="3490913"/>
          <p14:tracePt t="53401" x="3384550" y="3490913"/>
          <p14:tracePt t="53413" x="3446463" y="3473450"/>
          <p14:tracePt t="53432" x="3660775" y="3429000"/>
          <p14:tracePt t="53446" x="3803650" y="3375025"/>
          <p14:tracePt t="53463" x="4170363" y="3276600"/>
          <p14:tracePt t="53480" x="4241800" y="3251200"/>
          <p14:tracePt t="53496" x="4295775" y="3224213"/>
          <p14:tracePt t="53544" x="4286250" y="3224213"/>
          <p14:tracePt t="53554" x="4268788" y="3224213"/>
          <p14:tracePt t="53565" x="4224338" y="3224213"/>
          <p14:tracePt t="53580" x="4152900" y="3224213"/>
          <p14:tracePt t="53596" x="3973513" y="3232150"/>
          <p14:tracePt t="53615" x="3776663" y="3232150"/>
          <p14:tracePt t="53630" x="3643313" y="3232150"/>
          <p14:tracePt t="53646" x="3473450" y="3232150"/>
          <p14:tracePt t="53665" x="3429000" y="3232150"/>
          <p14:tracePt t="53680" x="3340100" y="3232150"/>
          <p14:tracePt t="53696" x="3322638" y="3232150"/>
          <p14:tracePt t="53757" x="3330575" y="3241675"/>
          <p14:tracePt t="53766" x="3367088" y="3259138"/>
          <p14:tracePt t="54011" x="3367088" y="3268663"/>
          <p14:tracePt t="54021" x="3384550" y="3276600"/>
          <p14:tracePt t="54032" x="3411538" y="3295650"/>
          <p14:tracePt t="54047" x="3465513" y="3330575"/>
          <p14:tracePt t="54063" x="3679825" y="3438525"/>
          <p14:tracePt t="54081" x="3946525" y="3482975"/>
          <p14:tracePt t="54096" x="4037013" y="3500438"/>
          <p14:tracePt t="54113" x="4170363" y="3517900"/>
          <p14:tracePt t="54130" x="4205288" y="3517900"/>
          <p14:tracePt t="54146" x="4251325" y="3500438"/>
          <p14:tracePt t="54163" x="4295775" y="3473450"/>
          <p14:tracePt t="54180" x="4313238" y="3446463"/>
          <p14:tracePt t="54197" x="4340225" y="3402013"/>
          <p14:tracePt t="54214" x="4340225" y="3394075"/>
          <p14:tracePt t="54246" x="4303713" y="3367088"/>
          <p14:tracePt t="54265" x="4108450" y="3322638"/>
          <p14:tracePt t="54280" x="3973513" y="3286125"/>
          <p14:tracePt t="54297" x="3670300" y="3241675"/>
          <p14:tracePt t="54314" x="3544888" y="3232150"/>
          <p14:tracePt t="54330" x="3330575" y="3232150"/>
          <p14:tracePt t="54346" x="3170238" y="3232150"/>
          <p14:tracePt t="54363" x="3133725" y="3241675"/>
          <p14:tracePt t="54380" x="3108325" y="3259138"/>
          <p14:tracePt t="54397" x="3108325" y="3268663"/>
          <p14:tracePt t="54448" x="3125788" y="3268663"/>
          <p14:tracePt t="54457" x="3160713" y="3268663"/>
          <p14:tracePt t="54468" x="3214688" y="3268663"/>
          <p14:tracePt t="54480" x="3276600" y="3268663"/>
          <p14:tracePt t="54497" x="3348038" y="3268663"/>
          <p14:tracePt t="54813" x="3419475" y="3303588"/>
          <p14:tracePt t="54823" x="3517900" y="3330575"/>
          <p14:tracePt t="54833" x="3625850" y="3340100"/>
          <p14:tracePt t="54847" x="3732213" y="3348038"/>
          <p14:tracePt t="54863" x="3956050" y="3384550"/>
          <p14:tracePt t="54880" x="4037013" y="3402013"/>
          <p14:tracePt t="54897" x="4108450" y="3402013"/>
          <p14:tracePt t="54915" x="4125913" y="3402013"/>
          <p14:tracePt t="54930" x="4133850" y="3394075"/>
          <p14:tracePt t="54947" x="4133850" y="3322638"/>
          <p14:tracePt t="54966" x="4133850" y="3276600"/>
          <p14:tracePt t="54980" x="4125913" y="3259138"/>
          <p14:tracePt t="54997" x="4071938" y="3214688"/>
          <p14:tracePt t="55013" x="3990975" y="3187700"/>
          <p14:tracePt t="55030" x="3768725" y="3125788"/>
          <p14:tracePt t="55047" x="3500438" y="3081338"/>
          <p14:tracePt t="55063" x="3367088" y="3081338"/>
          <p14:tracePt t="55080" x="3205163" y="3081338"/>
          <p14:tracePt t="55097" x="3062288" y="3081338"/>
          <p14:tracePt t="55114" x="3000375" y="3081338"/>
          <p14:tracePt t="55130" x="2874963" y="3081338"/>
          <p14:tracePt t="55148" x="2822575" y="3081338"/>
          <p14:tracePt t="55168" x="2813050" y="3089275"/>
          <p14:tracePt t="55180" x="2813050" y="3116263"/>
          <p14:tracePt t="55432" x="2847975" y="3152775"/>
          <p14:tracePt t="55442" x="2911475" y="3232150"/>
          <p14:tracePt t="55453" x="3009900" y="3322638"/>
          <p14:tracePt t="55464" x="3081338" y="3384550"/>
          <p14:tracePt t="55480" x="3160713" y="3419475"/>
          <p14:tracePt t="55497" x="3276600" y="3500438"/>
          <p14:tracePt t="55514" x="3384550" y="3581400"/>
          <p14:tracePt t="55530" x="3429000" y="3608388"/>
          <p14:tracePt t="55547" x="3544888" y="3652838"/>
          <p14:tracePt t="55788" x="3581400" y="3643313"/>
          <p14:tracePt t="55798" x="3643313" y="3625850"/>
          <p14:tracePt t="55808" x="3724275" y="3598863"/>
          <p14:tracePt t="55818" x="3795713" y="3544888"/>
          <p14:tracePt t="55830" x="3848100" y="3527425"/>
          <p14:tracePt t="55849" x="3956050" y="3465513"/>
          <p14:tracePt t="55864" x="3973513" y="3465513"/>
          <p14:tracePt t="55880" x="3973513" y="3455988"/>
          <p14:tracePt t="55920" x="3965575" y="3455988"/>
          <p14:tracePt t="55930" x="3884613" y="3438525"/>
          <p14:tracePt t="55939" x="3813175" y="3402013"/>
          <p14:tracePt t="55949" x="3705225" y="3375025"/>
          <p14:tracePt t="55964" x="3562350" y="3348038"/>
          <p14:tracePt t="55980" x="3429000" y="3322638"/>
          <p14:tracePt t="55997" x="3384550" y="3322638"/>
          <p14:tracePt t="56014" x="3322638" y="3322638"/>
          <p14:tracePt t="56031" x="3276600" y="3322638"/>
          <p14:tracePt t="56047" x="3268663" y="3322638"/>
          <p14:tracePt t="56112" x="3295650" y="3322638"/>
          <p14:tracePt t="56122" x="3322638" y="3322638"/>
          <p14:tracePt t="56133" x="3340100" y="3340100"/>
          <p14:tracePt t="56147" x="3357563" y="3340100"/>
          <p14:tracePt t="56164" x="3402013" y="3367088"/>
          <p14:tracePt t="56180" x="3429000" y="3375025"/>
          <p14:tracePt t="56197" x="3455988" y="3394075"/>
          <p14:tracePt t="56214" x="3473450" y="3394075"/>
          <p14:tracePt t="56230" x="3482975" y="3394075"/>
          <p14:tracePt t="56457" x="3571875" y="3394075"/>
          <p14:tracePt t="56467" x="3625850" y="3394075"/>
          <p14:tracePt t="56481" x="3670300" y="3394075"/>
          <p14:tracePt t="56498" x="3732213" y="3402013"/>
          <p14:tracePt t="56514" x="3759200" y="3411538"/>
          <p14:tracePt t="56531" x="3786188" y="3429000"/>
          <p14:tracePt t="56548" x="3803650" y="3429000"/>
          <p14:tracePt t="56599" x="3803650" y="3402013"/>
          <p14:tracePt t="56609" x="3776663" y="3357563"/>
          <p14:tracePt t="56619" x="3697288" y="3322638"/>
          <p14:tracePt t="56631" x="3598863" y="3295650"/>
          <p14:tracePt t="56647" x="3394075" y="3259138"/>
          <p14:tracePt t="56664" x="2982913" y="3214688"/>
          <p14:tracePt t="56681" x="2679700" y="3187700"/>
          <p14:tracePt t="56697" x="2581275" y="3187700"/>
          <p14:tracePt t="56714" x="2465388" y="3197225"/>
          <p14:tracePt t="56732" x="2384425" y="3268663"/>
          <p14:tracePt t="56747" x="2347913" y="3295650"/>
          <p14:tracePt t="56764" x="2322513" y="3394075"/>
          <p14:tracePt t="56783" x="2330450" y="3465513"/>
          <p14:tracePt t="56797" x="2374900" y="3509963"/>
          <p14:tracePt t="56814" x="2527300" y="3616325"/>
          <p14:tracePt t="56831" x="2616200" y="3687763"/>
          <p14:tracePt t="56848" x="2840038" y="3776663"/>
          <p14:tracePt t="56864" x="3017838" y="3803650"/>
          <p14:tracePt t="56880" x="3081338" y="3803650"/>
          <p14:tracePt t="56897" x="3197225" y="3803650"/>
          <p14:tracePt t="56914" x="3286125" y="3795713"/>
          <p14:tracePt t="56931" x="3340100" y="3759200"/>
          <p14:tracePt t="56947" x="3438525" y="3660775"/>
          <p14:tracePt t="56966" x="3536950" y="3473450"/>
          <p14:tracePt t="56980" x="3598863" y="3419475"/>
          <p14:tracePt t="56997" x="3670300" y="3367088"/>
          <p14:tracePt t="57016" x="3687763" y="3348038"/>
          <p14:tracePt t="57057" x="3633788" y="3348038"/>
          <p14:tracePt t="57067" x="3581400" y="3367088"/>
          <p14:tracePt t="57081" x="3527425" y="3384550"/>
          <p14:tracePt t="57097" x="3429000" y="3394075"/>
          <p14:tracePt t="57114" x="3367088" y="3402013"/>
          <p14:tracePt t="57131" x="3241675" y="3411538"/>
          <p14:tracePt t="57148" x="3143250" y="3455988"/>
          <p14:tracePt t="57164" x="3089275" y="3465513"/>
          <p14:tracePt t="57181" x="3036888" y="3482975"/>
          <p14:tracePt t="57199" x="3027363" y="3500438"/>
          <p14:tracePt t="57214" x="3027363" y="3509963"/>
          <p14:tracePt t="57231" x="3089275" y="3589338"/>
          <p14:tracePt t="57248" x="3286125" y="3751263"/>
          <p14:tracePt t="57264" x="3446463" y="3840163"/>
          <p14:tracePt t="57281" x="3724275" y="3867150"/>
          <p14:tracePt t="57298" x="3803650" y="3822700"/>
          <p14:tracePt t="57314" x="3983038" y="3697288"/>
          <p14:tracePt t="57331" x="4116388" y="3589338"/>
          <p14:tracePt t="57348" x="4152900" y="3536950"/>
          <p14:tracePt t="57364" x="4214813" y="3384550"/>
          <p14:tracePt t="57381" x="4224338" y="3232150"/>
          <p14:tracePt t="57397" x="4214813" y="3197225"/>
          <p14:tracePt t="57414" x="4081463" y="3152775"/>
          <p14:tracePt t="57433" x="3687763" y="3152775"/>
          <p14:tracePt t="57447" x="3429000" y="3170238"/>
          <p14:tracePt t="57464" x="3089275" y="3224213"/>
          <p14:tracePt t="57481" x="3027363" y="3268663"/>
          <p14:tracePt t="57497" x="2982913" y="3348038"/>
          <p14:tracePt t="57514" x="2965450" y="3402013"/>
          <p14:tracePt t="57531" x="2965450" y="3411538"/>
          <p14:tracePt t="57547" x="3017838" y="3482975"/>
          <p14:tracePt t="57564" x="3108325" y="3527425"/>
          <p14:tracePt t="58134" x="3143250" y="3544888"/>
          <p14:tracePt t="58143" x="3197225" y="3544888"/>
          <p14:tracePt t="58153" x="3251200" y="3562350"/>
          <p14:tracePt t="58165" x="3295650" y="3571875"/>
          <p14:tracePt t="58181" x="3330575" y="3571875"/>
          <p14:tracePt t="58198" x="3394075" y="3571875"/>
          <p14:tracePt t="58215" x="3438525" y="3571875"/>
          <p14:tracePt t="58231" x="3465513" y="3562350"/>
          <p14:tracePt t="85229" x="4160838" y="3490913"/>
          <p14:tracePt t="85237" x="4330700" y="3490913"/>
          <p14:tracePt t="85247" x="4527550" y="3490913"/>
          <p14:tracePt t="85257" x="4679950" y="3490913"/>
          <p14:tracePt t="85272" x="4795838" y="3465513"/>
          <p14:tracePt t="85288" x="5054600" y="3348038"/>
          <p14:tracePt t="85305" x="5160963" y="3330575"/>
          <p14:tracePt t="85321" x="5340350" y="3286125"/>
          <p14:tracePt t="85339" x="5500688" y="3276600"/>
          <p14:tracePt t="85605" x="6099175" y="3027363"/>
          <p14:tracePt t="85614" x="6491288" y="2687638"/>
          <p14:tracePt t="85624" x="6858000" y="2401888"/>
          <p14:tracePt t="85639" x="7054850" y="2268538"/>
          <p14:tracePt t="85655" x="7259638" y="2152650"/>
          <p14:tracePt t="85672" x="7277100" y="2143125"/>
          <p14:tracePt t="85688" x="7286625" y="2143125"/>
          <p14:tracePt t="85928" x="7286625" y="2116138"/>
          <p14:tracePt t="85938" x="7286625" y="2108200"/>
          <p14:tracePt t="85958" x="7269163" y="2108200"/>
          <p14:tracePt t="85968" x="7242175" y="2108200"/>
          <p14:tracePt t="85978" x="7215188" y="2116138"/>
          <p14:tracePt t="85990" x="7180263" y="2160588"/>
          <p14:tracePt t="86005" x="7161213" y="2224088"/>
          <p14:tracePt t="86022" x="7134225" y="2286000"/>
          <p14:tracePt t="86039" x="7134225" y="2393950"/>
          <p14:tracePt t="86055" x="7134225" y="2500313"/>
          <p14:tracePt t="86072" x="7161213" y="2874963"/>
          <p14:tracePt t="86090" x="7161213" y="3125788"/>
          <p14:tracePt t="86105" x="7161213" y="3375025"/>
          <p14:tracePt t="86122" x="7161213" y="3581400"/>
          <p14:tracePt t="86139" x="7161213" y="3670300"/>
          <p14:tracePt t="86155" x="7180263" y="3919538"/>
          <p14:tracePt t="86172" x="7242175" y="4133850"/>
          <p14:tracePt t="86189" x="7269163" y="4232275"/>
          <p14:tracePt t="86205" x="7348538" y="4491038"/>
          <p14:tracePt t="86222" x="7358063" y="4625975"/>
          <p14:tracePt t="86239" x="7358063" y="4687888"/>
          <p14:tracePt t="86255" x="7358063" y="4786313"/>
          <p14:tracePt t="86274" x="7358063" y="4848225"/>
          <p14:tracePt t="86305" x="7385050" y="4867275"/>
          <p14:tracePt t="86322" x="7412038" y="4884738"/>
          <p14:tracePt t="86338" x="7491413" y="4919663"/>
          <p14:tracePt t="86355" x="7626350" y="4956175"/>
          <p14:tracePt t="86372" x="7680325" y="4956175"/>
          <p14:tracePt t="86388" x="7796213" y="4894263"/>
          <p14:tracePt t="86405" x="7920038" y="4751388"/>
          <p14:tracePt t="86422" x="8010525" y="4670425"/>
          <p14:tracePt t="86438" x="8170863" y="4473575"/>
          <p14:tracePt t="86457" x="8251825" y="4330700"/>
          <p14:tracePt t="86472" x="8259763" y="4303713"/>
          <p14:tracePt t="86489" x="8269288" y="4232275"/>
          <p14:tracePt t="86507" x="8259763" y="4179888"/>
          <p14:tracePt t="86522" x="8232775" y="4125913"/>
          <p14:tracePt t="86539" x="8153400" y="4010025"/>
          <p14:tracePt t="86555" x="8126413" y="3956050"/>
          <p14:tracePt t="86572" x="8072438" y="3705225"/>
          <p14:tracePt t="86589" x="8062913" y="3473450"/>
          <p14:tracePt t="86605" x="8054975" y="3394075"/>
          <p14:tracePt t="86622" x="8037513" y="3170238"/>
          <p14:tracePt t="86639" x="7939088" y="2919413"/>
          <p14:tracePt t="86655" x="7894638" y="2813050"/>
          <p14:tracePt t="86659" x="7848600" y="2687638"/>
          <p14:tracePt t="86672" x="7831138" y="2581275"/>
          <p14:tracePt t="86690" x="7786688" y="2465388"/>
          <p14:tracePt t="86705" x="7777163" y="2428875"/>
          <p14:tracePt t="86722" x="7759700" y="2384425"/>
          <p14:tracePt t="86740" x="7742238" y="2347913"/>
          <p14:tracePt t="86755" x="7732713" y="2339975"/>
          <p14:tracePt t="86772" x="7732713" y="2322513"/>
          <p14:tracePt t="86788" x="7732713" y="2312988"/>
          <p14:tracePt t="86832" x="7724775" y="2312988"/>
          <p14:tracePt t="86841" x="7715250" y="2312988"/>
          <p14:tracePt t="86855" x="7705725" y="2312988"/>
          <p14:tracePt t="86873" x="7670800" y="2312988"/>
          <p14:tracePt t="86889" x="7653338" y="2312988"/>
          <p14:tracePt t="86905" x="7616825" y="2322513"/>
          <p14:tracePt t="86924" x="7581900" y="2330450"/>
          <p14:tracePt t="86955" x="7545388" y="2322513"/>
          <p14:tracePt t="86972" x="7527925" y="2312988"/>
          <p14:tracePt t="86989" x="7473950" y="2224088"/>
          <p14:tracePt t="87005" x="7456488" y="2187575"/>
          <p14:tracePt t="87022" x="7446963" y="2179638"/>
          <p14:tracePt t="87039" x="7429500" y="2179638"/>
          <p14:tracePt t="87056" x="7412038" y="2179638"/>
          <p14:tracePt t="87072" x="7402513" y="2179638"/>
          <p14:tracePt t="87089" x="7394575" y="2179638"/>
          <p14:tracePt t="87106" x="7375525" y="2205038"/>
          <p14:tracePt t="87122" x="7375525" y="2224088"/>
          <p14:tracePt t="87139" x="7358063" y="2251075"/>
          <p14:tracePt t="87157" x="7348538" y="2276475"/>
          <p14:tracePt t="87172" x="7340600" y="2295525"/>
          <p14:tracePt t="87188" x="7340600" y="2366963"/>
          <p14:tracePt t="87205" x="7340600" y="2465388"/>
          <p14:tracePt t="87222" x="7340600" y="2786063"/>
          <p14:tracePt t="87239" x="7340600" y="3009900"/>
          <p14:tracePt t="87255" x="7340600" y="3187700"/>
          <p14:tracePt t="87272" x="7348538" y="3357563"/>
          <p14:tracePt t="87289" x="7385050" y="3517900"/>
          <p14:tracePt t="87305" x="7402513" y="3643313"/>
          <p14:tracePt t="87322" x="7429500" y="3840163"/>
          <p14:tracePt t="87339" x="7446963" y="3990975"/>
          <p14:tracePt t="87356" x="7446963" y="4044950"/>
          <p14:tracePt t="87372" x="7446963" y="4108450"/>
          <p14:tracePt t="87390" x="7446963" y="4125913"/>
          <p14:tracePt t="87405" x="7456488" y="4143375"/>
          <p14:tracePt t="87422" x="7491413" y="4179888"/>
          <p14:tracePt t="87439" x="7537450" y="4214813"/>
          <p14:tracePt t="87455" x="7643813" y="4268788"/>
          <p14:tracePt t="87472" x="7732713" y="4276725"/>
          <p14:tracePt t="87489" x="7759700" y="4276725"/>
          <p14:tracePt t="87505" x="7848600" y="4197350"/>
          <p14:tracePt t="87524" x="8037513" y="3983038"/>
          <p14:tracePt t="87539" x="8116888" y="3902075"/>
          <p14:tracePt t="87555" x="8224838" y="3759200"/>
          <p14:tracePt t="87574" x="8277225" y="3705225"/>
          <p14:tracePt t="87589" x="8277225" y="3697288"/>
          <p14:tracePt t="87655" x="8277225" y="3652838"/>
          <p14:tracePt t="87664" x="8215313" y="3357563"/>
          <p14:tracePt t="87675" x="8197850" y="3241675"/>
          <p14:tracePt t="87689" x="8170863" y="3133725"/>
          <p14:tracePt t="87705" x="8108950" y="2874963"/>
          <p14:tracePt t="87722" x="8099425" y="2822575"/>
          <p14:tracePt t="87739" x="8081963" y="2813050"/>
          <p14:tracePt t="87787" x="8081963" y="2803525"/>
          <p14:tracePt t="87817" x="8072438" y="2724150"/>
          <p14:tracePt t="87828" x="8062913" y="2687638"/>
          <p14:tracePt t="87839" x="8037513" y="2625725"/>
          <p14:tracePt t="87857" x="8010525" y="2536825"/>
          <p14:tracePt t="87872" x="8010525" y="2517775"/>
          <p14:tracePt t="87905" x="8001000" y="2517775"/>
          <p14:tracePt t="87922" x="7956550" y="2500313"/>
          <p14:tracePt t="87939" x="7858125" y="2438400"/>
          <p14:tracePt t="87956" x="7777163" y="2411413"/>
          <p14:tracePt t="87972" x="7599363" y="2330450"/>
          <p14:tracePt t="87991" x="7518400" y="2241550"/>
          <p14:tracePt t="88006" x="7491413" y="2187575"/>
          <p14:tracePt t="88022" x="7483475" y="2143125"/>
          <p14:tracePt t="88055" x="7473950" y="2143125"/>
          <p14:tracePt t="88102" x="7466013" y="2143125"/>
          <p14:tracePt t="88133" x="7446963" y="2133600"/>
          <p14:tracePt t="88142" x="7439025" y="2133600"/>
          <p14:tracePt t="88156" x="7419975" y="2125663"/>
          <p14:tracePt t="88173" x="7385050" y="2116138"/>
          <p14:tracePt t="88189" x="7367588" y="2116138"/>
          <p14:tracePt t="88206" x="7348538" y="2116138"/>
          <p14:tracePt t="88225" x="7323138" y="2116138"/>
          <p14:tracePt t="88239" x="7313613" y="2116138"/>
          <p14:tracePt t="88256" x="7286625" y="2116138"/>
          <p14:tracePt t="88274" x="7224713" y="2143125"/>
          <p14:tracePt t="88289" x="7188200" y="2197100"/>
          <p14:tracePt t="88305" x="7143750" y="2303463"/>
          <p14:tracePt t="88322" x="7126288" y="2339975"/>
          <p14:tracePt t="88339" x="7126288" y="2482850"/>
          <p14:tracePt t="88356" x="7126288" y="2822575"/>
          <p14:tracePt t="88372" x="7126288" y="2911475"/>
          <p14:tracePt t="88389" x="7161213" y="3133725"/>
          <p14:tracePt t="88406" x="7277100" y="3616325"/>
          <p14:tracePt t="88422" x="7304088" y="3732213"/>
          <p14:tracePt t="88439" x="7331075" y="4027488"/>
          <p14:tracePt t="88458" x="7340600" y="4170363"/>
          <p14:tracePt t="88472" x="7340600" y="4232275"/>
          <p14:tracePt t="88489" x="7340600" y="4411663"/>
          <p14:tracePt t="88508" x="7358063" y="4616450"/>
          <p14:tracePt t="88522" x="7358063" y="4660900"/>
          <p14:tracePt t="88539" x="7358063" y="4724400"/>
          <p14:tracePt t="88556" x="7348538" y="4741863"/>
          <p14:tracePt t="88572" x="7348538" y="4768850"/>
          <p14:tracePt t="88600" x="7367588" y="4786313"/>
          <p14:tracePt t="88609" x="7419975" y="4813300"/>
          <p14:tracePt t="88622" x="7473950" y="4857750"/>
          <p14:tracePt t="88640" x="7634288" y="4919663"/>
          <p14:tracePt t="88655" x="7715250" y="4919663"/>
          <p14:tracePt t="88672" x="7885113" y="4813300"/>
          <p14:tracePt t="88691" x="8045450" y="4652963"/>
          <p14:tracePt t="88706" x="8099425" y="4572000"/>
          <p14:tracePt t="88722" x="8197850" y="4419600"/>
          <p14:tracePt t="88741" x="8269288" y="4286250"/>
          <p14:tracePt t="88756" x="8286750" y="4251325"/>
          <p14:tracePt t="88772" x="8296275" y="4179888"/>
          <p14:tracePt t="88791" x="8296275" y="4133850"/>
          <p14:tracePt t="88806" x="8296275" y="4108450"/>
          <p14:tracePt t="88823" x="8296275" y="4071938"/>
          <p14:tracePt t="88839" x="8286750" y="4054475"/>
          <p14:tracePt t="88856" x="8286750" y="3983038"/>
          <p14:tracePt t="88873" x="8224838" y="3830638"/>
          <p14:tracePt t="88890" x="8180388" y="3724275"/>
          <p14:tracePt t="88906" x="8010525" y="3276600"/>
          <p14:tracePt t="88925" x="7956550" y="3054350"/>
          <p14:tracePt t="88940" x="7956550" y="2965450"/>
          <p14:tracePt t="88956" x="7947025" y="2822575"/>
          <p14:tracePt t="88972" x="7947025" y="2751138"/>
          <p14:tracePt t="88989" x="7947025" y="2679700"/>
          <p14:tracePt t="89006" x="7947025" y="2616200"/>
          <p14:tracePt t="89023" x="7947025" y="2598738"/>
          <p14:tracePt t="89039" x="7947025" y="2581275"/>
          <p14:tracePt t="89269" x="7947025" y="2544763"/>
          <p14:tracePt t="89279" x="7939088" y="2500313"/>
          <p14:tracePt t="89291" x="7939088" y="2446338"/>
          <p14:tracePt t="89306" x="7929563" y="2339975"/>
          <p14:tracePt t="89323" x="7894638" y="2197100"/>
          <p14:tracePt t="89340" x="7823200" y="2143125"/>
          <p14:tracePt t="89357" x="7751763" y="2133600"/>
          <p14:tracePt t="89373" x="7599363" y="2133600"/>
          <p14:tracePt t="89391" x="7429500" y="2160588"/>
          <p14:tracePt t="89406" x="7385050" y="2170113"/>
          <p14:tracePt t="89423" x="7323138" y="2197100"/>
          <p14:tracePt t="89440" x="7296150" y="2205038"/>
          <p14:tracePt t="89456" x="7277100" y="2205038"/>
          <p14:tracePt t="89473" x="7242175" y="2232025"/>
          <p14:tracePt t="89490" x="7224713" y="2251075"/>
          <p14:tracePt t="89506" x="7205663" y="2339975"/>
          <p14:tracePt t="89523" x="7197725" y="2357438"/>
          <p14:tracePt t="89540" x="7197725" y="2366963"/>
          <p14:tracePt t="89556" x="7188200" y="2393950"/>
          <p14:tracePt t="89574" x="7188200" y="2419350"/>
          <p14:tracePt t="89757" x="7143750" y="2482850"/>
          <p14:tracePt t="89766" x="7108825" y="2527300"/>
          <p14:tracePt t="89777" x="7089775" y="2571750"/>
          <p14:tracePt t="89790" x="7062788" y="2660650"/>
          <p14:tracePt t="89807" x="7054850" y="3044825"/>
          <p14:tracePt t="89823" x="7054850" y="3152775"/>
          <p14:tracePt t="89840" x="7116763" y="3571875"/>
          <p14:tracePt t="89858" x="7161213" y="3840163"/>
          <p14:tracePt t="89873" x="7170738" y="3973513"/>
          <p14:tracePt t="89890" x="7170738" y="4224338"/>
          <p14:tracePt t="89907" x="7161213" y="4259263"/>
          <p14:tracePt t="89923" x="7161213" y="4295775"/>
          <p14:tracePt t="90000" x="7180263" y="4295775"/>
          <p14:tracePt t="90010" x="7215188" y="4295775"/>
          <p14:tracePt t="90023" x="7259638" y="4295775"/>
          <p14:tracePt t="90041" x="7429500" y="4232275"/>
          <p14:tracePt t="90056" x="7527925" y="4160838"/>
          <p14:tracePt t="90073" x="7680325" y="4062413"/>
          <p14:tracePt t="90090" x="7759700" y="4027488"/>
          <p14:tracePt t="90106" x="7867650" y="3990975"/>
          <p14:tracePt t="90123" x="7947025" y="3973513"/>
          <p14:tracePt t="90140" x="7956550" y="3973513"/>
          <p14:tracePt t="90156" x="7974013" y="3946525"/>
          <p14:tracePt t="90173" x="7974013" y="3911600"/>
          <p14:tracePt t="90190" x="7983538" y="3894138"/>
          <p14:tracePt t="90206" x="7991475" y="3840163"/>
          <p14:tracePt t="90224" x="8010525" y="3633788"/>
          <p14:tracePt t="90240" x="8018463" y="3527425"/>
          <p14:tracePt t="90257" x="8027988" y="3330575"/>
          <p14:tracePt t="90274" x="8027988" y="3071813"/>
          <p14:tracePt t="90290" x="8027988" y="2982913"/>
          <p14:tracePt t="90306" x="8027988" y="2857500"/>
          <p14:tracePt t="90324" x="8027988" y="2813050"/>
          <p14:tracePt t="90340" x="8027988" y="2795588"/>
          <p14:tracePt t="90357" x="8010525" y="2687638"/>
          <p14:tracePt t="90373" x="7991475" y="2616200"/>
          <p14:tracePt t="90390" x="7966075" y="2544763"/>
          <p14:tracePt t="90407" x="7956550" y="2490788"/>
          <p14:tracePt t="90424" x="7956550" y="2465388"/>
          <p14:tracePt t="90440" x="7947025" y="2393950"/>
          <p14:tracePt t="90457" x="7902575" y="2268538"/>
          <p14:tracePt t="90473" x="7875588" y="2241550"/>
          <p14:tracePt t="90490" x="7777163" y="2205038"/>
          <p14:tracePt t="90508" x="7643813" y="2295525"/>
          <p14:tracePt t="93801" x="6348413" y="3330575"/>
          <p14:tracePt t="93809" x="5929313" y="3714750"/>
          <p14:tracePt t="93823" x="5626100" y="4081463"/>
          <p14:tracePt t="93841" x="5081588" y="4768850"/>
          <p14:tracePt t="93859" x="4894263" y="5037138"/>
          <p14:tracePt t="93874" x="4848225" y="5108575"/>
          <p14:tracePt t="93890" x="4822825" y="5160963"/>
          <p14:tracePt t="93907" x="4822825" y="5187950"/>
          <p14:tracePt t="94115" x="4616450" y="5170488"/>
          <p14:tracePt t="94123" x="4483100" y="5170488"/>
          <p14:tracePt t="94133" x="4322763" y="5170488"/>
          <p14:tracePt t="94143" x="4089400" y="5197475"/>
          <p14:tracePt t="94157" x="3830638" y="5232400"/>
          <p14:tracePt t="94174" x="3179763" y="5313363"/>
          <p14:tracePt t="94190" x="2928938" y="5340350"/>
          <p14:tracePt t="94207" x="2652713" y="5348288"/>
          <p14:tracePt t="94224" x="2625725" y="5357813"/>
          <p14:tracePt t="94257" x="2643188" y="5367338"/>
          <p14:tracePt t="94276" x="2795588" y="5375275"/>
          <p14:tracePt t="94290" x="2911475" y="5384800"/>
          <p14:tracePt t="94307" x="3152775" y="5411788"/>
          <p14:tracePt t="94324" x="3384550" y="5411788"/>
          <p14:tracePt t="94340" x="4081463" y="5357813"/>
          <p14:tracePt t="94357" x="4608513" y="5241925"/>
          <p14:tracePt t="95328" x="3357563" y="5241925"/>
          <p14:tracePt t="95345" x="2589213" y="5402263"/>
          <p14:tracePt t="95362" x="2071688" y="5518150"/>
          <p14:tracePt t="95379" x="1990725" y="5572125"/>
          <p14:tracePt t="95397" x="1928813" y="5616575"/>
          <p14:tracePt t="95424" x="1928813" y="5626100"/>
          <p14:tracePt t="95441" x="1955800" y="5653088"/>
          <p14:tracePt t="95457" x="2143125" y="5741988"/>
          <p14:tracePt t="95474" x="2446338" y="5857875"/>
          <p14:tracePt t="95491" x="2554288" y="5884863"/>
          <p14:tracePt t="95507" x="2741613" y="5919788"/>
          <p14:tracePt t="95525" x="2857500" y="5919788"/>
          <p14:tracePt t="95541" x="2911475" y="5902325"/>
          <p14:tracePt t="95557" x="2938463" y="5840413"/>
          <p14:tracePt t="95576" x="2919413" y="5786438"/>
          <p14:tracePt t="95591" x="2874963" y="5751513"/>
          <p14:tracePt t="95607" x="2795588" y="5688013"/>
          <p14:tracePt t="95626" x="2751138" y="5634038"/>
          <p14:tracePt t="95641" x="2732088" y="5626100"/>
          <p14:tracePt t="95658" x="2714625" y="5626100"/>
          <p14:tracePt t="95674" x="2679700" y="5626100"/>
          <p14:tracePt t="95691" x="2562225" y="5634038"/>
          <p14:tracePt t="95707" x="2347913" y="5634038"/>
          <p14:tracePt t="95724" x="2232025" y="5643563"/>
          <p14:tracePt t="95741" x="2062163" y="5653088"/>
          <p14:tracePt t="95758" x="1946275" y="5653088"/>
          <p14:tracePt t="95774" x="1911350" y="5653088"/>
          <p14:tracePt t="95791" x="1893888" y="5661025"/>
          <p14:tracePt t="95839" x="1928813" y="5661025"/>
          <p14:tracePt t="95850" x="1965325" y="5661025"/>
          <p14:tracePt t="95860" x="2027238" y="5670550"/>
          <p14:tracePt t="95874" x="2089150" y="5680075"/>
          <p14:tracePt t="95891" x="2241550" y="5680075"/>
          <p14:tracePt t="95908" x="2303463" y="5680075"/>
          <p14:tracePt t="95924" x="2455863" y="5608638"/>
          <p14:tracePt t="95941" x="2536825" y="5500688"/>
          <p14:tracePt t="95957" x="2554288" y="5473700"/>
          <p14:tracePt t="95974" x="2562225" y="5438775"/>
          <p14:tracePt t="95992" x="2562225" y="5429250"/>
          <p14:tracePt t="96008" x="2536825" y="5419725"/>
          <p14:tracePt t="96025" x="2312988" y="5394325"/>
          <p14:tracePt t="96043" x="2143125" y="5394325"/>
          <p14:tracePt t="96058" x="2081213" y="5394325"/>
          <p14:tracePt t="96074" x="2017713" y="5394325"/>
          <p14:tracePt t="96093" x="2009775" y="5402263"/>
          <p14:tracePt t="96108" x="2009775" y="5411788"/>
          <p14:tracePt t="96154" x="2009775" y="5429250"/>
          <p14:tracePt t="96165" x="2044700" y="5456238"/>
          <p14:tracePt t="96175" x="2071688" y="5500688"/>
          <p14:tracePt t="96191" x="2125663" y="5554663"/>
          <p14:tracePt t="96208" x="2276475" y="5616575"/>
          <p14:tracePt t="96225" x="2401888" y="5643563"/>
          <p14:tracePt t="96241" x="2446338" y="5643563"/>
          <p14:tracePt t="96258" x="2482850" y="5643563"/>
          <p14:tracePt t="96276" x="2490788" y="5643563"/>
          <p14:tracePt t="96291" x="2490788" y="5634038"/>
          <p14:tracePt t="96308" x="2401888" y="5545138"/>
          <p14:tracePt t="96324" x="2295525" y="5500688"/>
          <p14:tracePt t="96341" x="2036763" y="5429250"/>
          <p14:tracePt t="96358" x="1884363" y="5510213"/>
          <p14:tracePt t="96374" x="1803400" y="5589588"/>
          <p14:tracePt t="96391" x="1751013" y="5661025"/>
          <p14:tracePt t="96408" x="1795463" y="5751513"/>
          <p14:tracePt t="99353" x="1795463" y="5776913"/>
          <p14:tracePt t="99362" x="1812925" y="5795963"/>
          <p14:tracePt t="99375" x="1857375" y="5830888"/>
          <p14:tracePt t="99393" x="2009775" y="5938838"/>
          <p14:tracePt t="99409" x="2160588" y="6027738"/>
          <p14:tracePt t="99425" x="2465388" y="6269038"/>
          <p14:tracePt t="99444" x="2643188" y="6375400"/>
          <p14:tracePt t="99458" x="2705100" y="6394450"/>
          <p14:tracePt t="99475" x="2776538" y="6411913"/>
          <p14:tracePt t="99492" x="2795588" y="6411913"/>
          <p14:tracePt t="99509" x="2830513" y="6411913"/>
          <p14:tracePt t="99525" x="2840038" y="6411913"/>
          <p14:tracePt t="99596" x="2847975" y="6411913"/>
          <p14:tracePt t="99606" x="2874963" y="6411913"/>
          <p14:tracePt t="99616" x="2946400" y="6411913"/>
          <p14:tracePt t="99628" x="3062288" y="6411913"/>
          <p14:tracePt t="99642" x="3205163" y="6411913"/>
          <p14:tracePt t="99659" x="3803650" y="6483350"/>
          <p14:tracePt t="99677" x="4625975" y="6848475"/>
          <p14:tracePt t="100410" x="3759200" y="6465888"/>
          <p14:tracePt t="100418" x="3544888" y="6402388"/>
          <p14:tracePt t="100428" x="3313113" y="6375400"/>
          <p14:tracePt t="100442" x="3133725" y="6367463"/>
          <p14:tracePt t="100459" x="2786063" y="6357938"/>
          <p14:tracePt t="100475" x="2643188" y="6357938"/>
          <p14:tracePt t="100492" x="2419350" y="6375400"/>
          <p14:tracePt t="100511" x="2295525" y="6384925"/>
          <p14:tracePt t="100525" x="2268538" y="6384925"/>
          <p14:tracePt t="100561" x="2276475" y="6384925"/>
          <p14:tracePt t="100575" x="2295525" y="6384925"/>
          <p14:tracePt t="100592" x="2411413" y="6384925"/>
          <p14:tracePt t="100609" x="2482850" y="6384925"/>
          <p14:tracePt t="100625" x="2660650" y="6384925"/>
          <p14:tracePt t="100642" x="2857500" y="6384925"/>
          <p14:tracePt t="100659" x="2938463" y="6384925"/>
          <p14:tracePt t="100662" x="3009900" y="6367463"/>
          <p14:tracePt t="100676" x="3071813" y="6357938"/>
          <p14:tracePt t="100693" x="3152775" y="6348413"/>
          <p14:tracePt t="100709" x="3170238" y="6348413"/>
          <p14:tracePt t="100726" x="3187700" y="6367463"/>
          <p14:tracePt t="119985" x="3187700" y="6072188"/>
          <p14:tracePt t="119993" x="3232150" y="5929313"/>
          <p14:tracePt t="120004" x="3276600" y="5653088"/>
          <p14:tracePt t="120014" x="3340100" y="5510213"/>
          <p14:tracePt t="120030" x="3411538" y="5375275"/>
          <p14:tracePt t="120047" x="3571875" y="5072063"/>
          <p14:tracePt t="120064" x="3724275" y="4751388"/>
          <p14:tracePt t="120081" x="3786188" y="4652963"/>
          <p14:tracePt t="120097" x="3894138" y="4473575"/>
          <p14:tracePt t="120390" x="3894138" y="4375150"/>
          <p14:tracePt t="120399" x="3894138" y="4214813"/>
          <p14:tracePt t="120414" x="3938588" y="3938588"/>
          <p14:tracePt t="120431" x="4214813" y="3286125"/>
          <p14:tracePt t="120447" x="4375150" y="2847975"/>
          <p14:tracePt t="120464" x="4483100" y="2589213"/>
          <p14:tracePt t="120481" x="4500563" y="2490788"/>
          <p14:tracePt t="120498" x="4500563" y="2393950"/>
          <p14:tracePt t="120775" x="4545013" y="2366963"/>
          <p14:tracePt t="120785" x="4608513" y="2322513"/>
          <p14:tracePt t="120797" x="4741863" y="2251075"/>
          <p14:tracePt t="120817" x="5160963" y="1928813"/>
          <p14:tracePt t="120831" x="5394325" y="1812925"/>
          <p14:tracePt t="120847" x="5661025" y="1687513"/>
          <p14:tracePt t="120865" x="5732463" y="1652588"/>
          <p14:tracePt t="120881" x="5759450" y="1633538"/>
          <p14:tracePt t="121131" x="5670550" y="1697038"/>
          <p14:tracePt t="121141" x="5465763" y="1812925"/>
          <p14:tracePt t="121151" x="5153025" y="1928813"/>
          <p14:tracePt t="121164" x="4670425" y="2009775"/>
          <p14:tracePt t="121182" x="3660775" y="2133600"/>
          <p14:tracePt t="121197" x="3251200" y="2133600"/>
          <p14:tracePt t="121214" x="2705100" y="2116138"/>
          <p14:tracePt t="121232" x="2419350" y="2009775"/>
          <p14:tracePt t="121248" x="2339975" y="1938338"/>
          <p14:tracePt t="121264" x="2303463" y="1847850"/>
          <p14:tracePt t="121598" x="2303463" y="1857375"/>
          <p14:tracePt t="121608" x="2303463" y="1884363"/>
          <p14:tracePt t="121618" x="2312988" y="1911350"/>
          <p14:tracePt t="121631" x="2322513" y="1946275"/>
          <p14:tracePt t="121649" x="2347913" y="2098675"/>
          <p14:tracePt t="121665" x="2357438" y="2125663"/>
          <p14:tracePt t="121667" x="2357438" y="2160588"/>
          <p14:tracePt t="121681" x="2374900" y="2205038"/>
          <p14:tracePt t="121699" x="2411413" y="2251075"/>
          <p14:tracePt t="121714" x="2438400" y="2303463"/>
          <p14:tracePt t="121731" x="2490788" y="2347913"/>
          <p14:tracePt t="121953" x="2473325" y="2347913"/>
          <p14:tracePt t="121963" x="2446338" y="2347913"/>
          <p14:tracePt t="121973" x="2411413" y="2347913"/>
          <p14:tracePt t="121985" x="2374900" y="2347913"/>
          <p14:tracePt t="121998" x="2339975" y="2347913"/>
          <p14:tracePt t="122014" x="2268538" y="2347913"/>
          <p14:tracePt t="122032" x="2214563" y="2347913"/>
          <p14:tracePt t="122048" x="2116138" y="2347913"/>
          <p14:tracePt t="122065" x="2044700" y="2357438"/>
          <p14:tracePt t="122081" x="2027238" y="2366963"/>
          <p14:tracePt t="122098" x="2009775" y="2374900"/>
          <p14:tracePt t="122146" x="2036763" y="2374900"/>
          <p14:tracePt t="122157" x="2116138" y="2384425"/>
          <p14:tracePt t="122167" x="2187575" y="2401888"/>
          <p14:tracePt t="122181" x="2286000" y="2428875"/>
          <p14:tracePt t="122198" x="2473325" y="2446338"/>
          <p14:tracePt t="122214" x="2571750" y="2446338"/>
          <p14:tracePt t="122231" x="2714625" y="2446338"/>
          <p14:tracePt t="122248" x="2840038" y="2411413"/>
          <p14:tracePt t="122264" x="2867025" y="2401888"/>
          <p14:tracePt t="122281" x="2874963" y="2393950"/>
          <p14:tracePt t="122308" x="2874963" y="2446338"/>
          <p14:tracePt t="122553" x="2813050" y="2446338"/>
          <p14:tracePt t="122563" x="2768600" y="2446338"/>
          <p14:tracePt t="122573" x="2697163" y="2446338"/>
          <p14:tracePt t="122584" x="2608263" y="2419350"/>
          <p14:tracePt t="122598" x="2536825" y="2393950"/>
          <p14:tracePt t="122615" x="2428875" y="2339975"/>
          <p14:tracePt t="122631" x="2384425" y="2303463"/>
          <p14:tracePt t="122648" x="2312988" y="2232025"/>
          <p14:tracePt t="122664" x="2295525" y="2179638"/>
          <p14:tracePt t="122681" x="2295525" y="2160588"/>
          <p14:tracePt t="122698" x="2330450" y="2108200"/>
          <p14:tracePt t="122715" x="2419350" y="2062163"/>
          <p14:tracePt t="122731" x="2473325" y="2062163"/>
          <p14:tracePt t="122748" x="2660650" y="2098675"/>
          <p14:tracePt t="123030" x="2616200" y="2116138"/>
          <p14:tracePt t="123040" x="2562225" y="2133600"/>
          <p14:tracePt t="123050" x="2500313" y="2152650"/>
          <p14:tracePt t="123065" x="2401888" y="2170113"/>
          <p14:tracePt t="123082" x="2224088" y="2187575"/>
          <p14:tracePt t="123099" x="2143125" y="2205038"/>
          <p14:tracePt t="123115" x="2009775" y="2214563"/>
          <p14:tracePt t="123131" x="1839913" y="2205038"/>
          <p14:tracePt t="123148" x="1741488" y="2179638"/>
          <p14:tracePt t="123165" x="1608138" y="2170113"/>
          <p14:tracePt t="123182" x="1562100" y="2170113"/>
          <p14:tracePt t="123233" x="1581150" y="2179638"/>
          <p14:tracePt t="123446" x="1633538" y="2197100"/>
          <p14:tracePt t="123456" x="1714500" y="2241550"/>
          <p14:tracePt t="123467" x="1839913" y="2268538"/>
          <p14:tracePt t="123481" x="2027238" y="2295525"/>
          <p14:tracePt t="123498" x="2384425" y="2374900"/>
          <p14:tracePt t="123515" x="2490788" y="2384425"/>
          <p14:tracePt t="123531" x="2687638" y="2419350"/>
          <p14:tracePt t="123548" x="2759075" y="2438400"/>
          <p14:tracePt t="123906" x="2741613" y="2465388"/>
          <p14:tracePt t="123913" x="2643188" y="2527300"/>
          <p14:tracePt t="123934" x="2374900" y="2741613"/>
          <p14:tracePt t="123948" x="2259013" y="2813050"/>
          <p14:tracePt t="123965" x="2062163" y="2919413"/>
          <p14:tracePt t="123981" x="2027238" y="2938463"/>
          <p14:tracePt t="123998" x="1982788" y="2938463"/>
          <p14:tracePt t="124015" x="1955800" y="2938463"/>
          <p14:tracePt t="124411" x="2000250" y="2938463"/>
          <p14:tracePt t="124421" x="2089150" y="2919413"/>
          <p14:tracePt t="124432" x="2160588" y="2911475"/>
          <p14:tracePt t="124449" x="2232025" y="2894013"/>
          <p14:tracePt t="124465" x="2384425" y="2847975"/>
          <p14:tracePt t="124482" x="2536825" y="2759075"/>
          <p14:tracePt t="124499" x="2581275" y="2741613"/>
          <p14:tracePt t="124515" x="2616200" y="2705100"/>
          <p14:tracePt t="124807" x="2581275" y="2705100"/>
          <p14:tracePt t="124817" x="2500313" y="2697163"/>
          <p14:tracePt t="124827" x="2428875" y="2697163"/>
          <p14:tracePt t="124837" x="2357438" y="2679700"/>
          <p14:tracePt t="124848" x="2276475" y="2660650"/>
          <p14:tracePt t="124865" x="2187575" y="2616200"/>
          <p14:tracePt t="124882" x="1973263" y="2517775"/>
          <p14:tracePt t="124898" x="1812925" y="2419350"/>
          <p14:tracePt t="124915" x="1776413" y="2401888"/>
          <p14:tracePt t="124932" x="1768475" y="2322513"/>
          <p14:tracePt t="124949" x="1768475" y="2259013"/>
          <p14:tracePt t="124965" x="1795463" y="2224088"/>
          <p14:tracePt t="125264" x="1812925" y="2224088"/>
          <p14:tracePt t="125274" x="1847850" y="2224088"/>
          <p14:tracePt t="125285" x="1911350" y="2224088"/>
          <p14:tracePt t="125299" x="1990725" y="2224088"/>
          <p14:tracePt t="125315" x="2170113" y="2214563"/>
          <p14:tracePt t="125332" x="2232025" y="2205038"/>
          <p14:tracePt t="125349" x="2303463" y="2205038"/>
          <p14:tracePt t="125366" x="2330450" y="2205038"/>
          <p14:tracePt t="125385" x="2330450" y="2214563"/>
          <p14:tracePt t="125399" x="2330450" y="2232025"/>
          <p14:tracePt t="125416" x="2312988" y="2286000"/>
          <p14:tracePt t="125432" x="2295525" y="2322513"/>
          <p14:tracePt t="125449" x="2259013" y="2347913"/>
          <p14:tracePt t="125466" x="2241550" y="2357438"/>
          <p14:tracePt t="125482" x="2205038" y="2384425"/>
          <p14:tracePt t="125498" x="2197100" y="2411413"/>
          <p14:tracePt t="125559" x="2197100" y="2393950"/>
          <p14:tracePt t="125568" x="2187575" y="2347913"/>
          <p14:tracePt t="125582" x="2179638" y="2322513"/>
          <p14:tracePt t="125925" x="2187575" y="2312988"/>
          <p14:tracePt t="125934" x="2197100" y="2312988"/>
          <p14:tracePt t="125949" x="2205038" y="2303463"/>
          <p14:tracePt t="126067" x="2187575" y="2303463"/>
          <p14:tracePt t="126075" x="2170113" y="2303463"/>
          <p14:tracePt t="126088" x="2179638" y="2312988"/>
          <p14:tracePt t="127386" x="2133600" y="2339975"/>
          <p14:tracePt t="127395" x="2036763" y="2393950"/>
          <p14:tracePt t="127407" x="1946275" y="2446338"/>
          <p14:tracePt t="127417" x="1866900" y="2500313"/>
          <p14:tracePt t="127433" x="1812925" y="2544763"/>
          <p14:tracePt t="127449" x="1704975" y="2598738"/>
          <p14:tracePt t="127468" x="1608138" y="2643188"/>
          <p14:tracePt t="127482" x="1536700" y="2679700"/>
          <p14:tracePt t="127499" x="1455738" y="2751138"/>
          <p14:tracePt t="127518" x="1419225" y="2803525"/>
          <p14:tracePt t="127532" x="1411288" y="2847975"/>
          <p14:tracePt t="127883" x="1419225" y="2803525"/>
          <p14:tracePt t="127894" x="1438275" y="2751138"/>
          <p14:tracePt t="127904" x="1455738" y="2562225"/>
          <p14:tracePt t="127916" x="1473200" y="2428875"/>
          <p14:tracePt t="127935" x="1490663" y="2251075"/>
          <p14:tracePt t="127949" x="1490663" y="2170113"/>
          <p14:tracePt t="127966" x="1419225" y="1965325"/>
          <p14:tracePt t="127983" x="1374775" y="1938338"/>
          <p14:tracePt t="127999" x="1312863" y="1938338"/>
          <p14:tracePt t="128016" x="1204913" y="1982788"/>
          <p14:tracePt t="128035" x="1116013" y="2036763"/>
          <p14:tracePt t="128050" x="955675" y="2143125"/>
          <p14:tracePt t="128066" x="830263" y="2205038"/>
          <p14:tracePt t="128083" x="803275" y="2232025"/>
          <p14:tracePt t="128099" x="723900" y="2259013"/>
          <p14:tracePt t="128117" x="652463" y="2312988"/>
          <p14:tracePt t="128133" x="633413" y="2322513"/>
          <p14:tracePt t="128169" x="633413" y="2330450"/>
          <p14:tracePt t="128182" x="642938" y="2330450"/>
          <p14:tracePt t="128199" x="758825" y="2357438"/>
          <p14:tracePt t="128216" x="839788" y="2384425"/>
          <p14:tracePt t="128233" x="1098550" y="2446338"/>
          <p14:tracePt t="128249" x="1330325" y="2517775"/>
          <p14:tracePt t="128266" x="1401763" y="2527300"/>
          <p14:tracePt t="128283" x="1536700" y="2527300"/>
          <p14:tracePt t="128300" x="1598613" y="2527300"/>
          <p14:tracePt t="128316" x="1608138" y="2527300"/>
          <p14:tracePt t="128333" x="1616075" y="2554288"/>
          <p14:tracePt t="128349" x="1616075" y="2562225"/>
          <p14:tracePt t="128646" x="1670050" y="2571750"/>
          <p14:tracePt t="128655" x="1731963" y="2571750"/>
          <p14:tracePt t="128666" x="1812925" y="2598738"/>
          <p14:tracePt t="128683" x="1911350" y="2625725"/>
          <p14:tracePt t="128700" x="2036763" y="2652713"/>
          <p14:tracePt t="128716" x="2089150" y="2660650"/>
          <p14:tracePt t="128733" x="2108200" y="2660650"/>
          <p14:tracePt t="128749" x="2143125" y="2652713"/>
          <p14:tracePt t="129001" x="2133600" y="2652713"/>
          <p14:tracePt t="129011" x="2116138" y="2652713"/>
          <p14:tracePt t="129021" x="2098675" y="2652713"/>
          <p14:tracePt t="129033" x="2071688" y="2652713"/>
          <p14:tracePt t="129052" x="2036763" y="2652713"/>
          <p14:tracePt t="129066" x="2000250" y="2633663"/>
          <p14:tracePt t="129083" x="1901825" y="2562225"/>
          <p14:tracePt t="129101" x="1857375" y="2536825"/>
          <p14:tracePt t="129116" x="1785938" y="2455863"/>
          <p14:tracePt t="129133" x="1758950" y="2428875"/>
          <p14:tracePt t="129150" x="1751013" y="2428875"/>
          <p14:tracePt t="129539" x="1768475" y="2419350"/>
          <p14:tracePt t="129549" x="1830388" y="2419350"/>
          <p14:tracePt t="129559" x="1901825" y="2419350"/>
          <p14:tracePt t="129569" x="1965325" y="2419350"/>
          <p14:tracePt t="129583" x="2044700" y="2419350"/>
          <p14:tracePt t="129600" x="2187575" y="2455863"/>
          <p14:tracePt t="129616" x="2224088" y="2473325"/>
          <p14:tracePt t="129633" x="2259013" y="2517775"/>
          <p14:tracePt t="134605" x="2438400" y="2562225"/>
          <p14:tracePt t="134616" x="2527300" y="2589213"/>
          <p14:tracePt t="134625" x="2660650" y="2598738"/>
          <p14:tracePt t="134637" x="2822575" y="2598738"/>
          <p14:tracePt t="134651" x="2990850" y="2571750"/>
          <p14:tracePt t="134668" x="3276600" y="2517775"/>
          <p14:tracePt t="134686" x="3375025" y="2465388"/>
          <p14:tracePt t="134701" x="3394075" y="2455863"/>
          <p14:tracePt t="134718" x="3394075" y="2446338"/>
          <p14:tracePt t="134735" x="3384550" y="2411413"/>
          <p14:tracePt t="134971" x="3322638" y="2428875"/>
          <p14:tracePt t="134981" x="3197225" y="2473325"/>
          <p14:tracePt t="134991" x="2955925" y="2544763"/>
          <p14:tracePt t="135002" x="2679700" y="2643188"/>
          <p14:tracePt t="135018" x="2419350" y="2724150"/>
          <p14:tracePt t="135035" x="2098675" y="2847975"/>
          <p14:tracePt t="135052" x="1928813" y="2901950"/>
          <p14:tracePt t="135068" x="1893888" y="2911475"/>
          <p14:tracePt t="135085" x="1857375" y="2911475"/>
          <p14:tracePt t="135101" x="1857375" y="2919413"/>
          <p14:tracePt t="135165" x="1866900" y="2919413"/>
          <p14:tracePt t="135173" x="1893888" y="2928938"/>
          <p14:tracePt t="135185" x="1928813" y="2938463"/>
          <p14:tracePt t="135201" x="1982788" y="2946400"/>
          <p14:tracePt t="135218" x="2170113" y="3027363"/>
          <p14:tracePt t="135235" x="2500313" y="3205163"/>
          <p14:tracePt t="135251" x="2652713" y="3268663"/>
          <p14:tracePt t="135268" x="2938463" y="3330575"/>
          <p14:tracePt t="135285" x="3116263" y="3340100"/>
          <p14:tracePt t="135301" x="3197225" y="3330575"/>
          <p14:tracePt t="135560" x="3224213" y="3340100"/>
          <p14:tracePt t="135569" x="3259138" y="3357563"/>
          <p14:tracePt t="135585" x="3295650" y="3357563"/>
          <p14:tracePt t="135601" x="3446463" y="3367088"/>
          <p14:tracePt t="135618" x="3517900" y="3367088"/>
          <p14:tracePt t="135635" x="3670300" y="3295650"/>
          <p14:tracePt t="135651" x="3813175" y="3197225"/>
          <p14:tracePt t="135668" x="3867150" y="3125788"/>
          <p14:tracePt t="135671" x="3902075" y="3044825"/>
          <p14:tracePt t="135685" x="3911600" y="2965450"/>
          <p14:tracePt t="135702" x="3884613" y="2803525"/>
          <p14:tracePt t="135718" x="3813175" y="2705100"/>
          <p14:tracePt t="135735" x="3741738" y="2633663"/>
          <p14:tracePt t="135753" x="3705225" y="2608263"/>
          <p14:tracePt t="135768" x="3687763" y="2608263"/>
          <p14:tracePt t="135785" x="3687763" y="2598738"/>
          <p14:tracePt t="135804" x="3670300" y="2589213"/>
          <p14:tracePt t="135818" x="3616325" y="2571750"/>
          <p14:tracePt t="135835" x="3517900" y="2517775"/>
          <p14:tracePt t="135851" x="3465513" y="2482850"/>
          <p14:tracePt t="135868" x="3322638" y="2438400"/>
          <p14:tracePt t="135885" x="3116263" y="2455863"/>
          <p14:tracePt t="135901" x="2946400" y="2473325"/>
          <p14:tracePt t="135918" x="2616200" y="2536825"/>
          <p14:tracePt t="135935" x="2303463" y="2571750"/>
          <p14:tracePt t="135951" x="2187575" y="2581275"/>
          <p14:tracePt t="135968" x="1884363" y="2608263"/>
          <p14:tracePt t="135986" x="1428750" y="2660650"/>
          <p14:tracePt t="136001" x="1231900" y="2705100"/>
          <p14:tracePt t="136018" x="1108075" y="2751138"/>
          <p14:tracePt t="136037" x="1081088" y="2768600"/>
          <p14:tracePt t="136068" x="1081088" y="2813050"/>
          <p14:tracePt t="136085" x="1081088" y="2857500"/>
          <p14:tracePt t="136102" x="1169988" y="3071813"/>
          <p14:tracePt t="136118" x="1312863" y="3214688"/>
          <p14:tracePt t="136135" x="1393825" y="3276600"/>
          <p14:tracePt t="136151" x="1554163" y="3384550"/>
          <p14:tracePt t="136169" x="1866900" y="3465513"/>
          <p14:tracePt t="136185" x="2017713" y="3473450"/>
          <p14:tracePt t="136202" x="2152650" y="3482975"/>
          <p14:tracePt t="136422" x="2232025" y="3438525"/>
          <p14:tracePt t="136432" x="2312988" y="3394075"/>
          <p14:tracePt t="136443" x="2428875" y="3367088"/>
          <p14:tracePt t="136454" x="2527300" y="3322638"/>
          <p14:tracePt t="136468" x="2598738" y="3268663"/>
          <p14:tracePt t="136485" x="2751138" y="3187700"/>
          <p14:tracePt t="136504" x="2867025" y="3125788"/>
          <p14:tracePt t="136518" x="2894013" y="3081338"/>
          <p14:tracePt t="136535" x="2928938" y="3044825"/>
          <p14:tracePt t="136778" x="2919413" y="3017838"/>
          <p14:tracePt t="136788" x="2901950" y="2965450"/>
          <p14:tracePt t="136802" x="2884488" y="2867025"/>
          <p14:tracePt t="136819" x="2874963" y="2527300"/>
          <p14:tracePt t="136835" x="2874963" y="2357438"/>
          <p14:tracePt t="136852" x="2894013" y="2062163"/>
          <p14:tracePt t="136870" x="2955925" y="1955800"/>
          <p14:tracePt t="136885" x="2965450" y="1938338"/>
          <p14:tracePt t="136902" x="2973388" y="1928813"/>
          <p14:tracePt t="136940" x="2955925" y="1928813"/>
          <p14:tracePt t="136951" x="2946400" y="1928813"/>
          <p14:tracePt t="136961" x="2928938" y="1938338"/>
          <p14:tracePt t="136971" x="2911475" y="1938338"/>
          <p14:tracePt t="136985" x="2894013" y="1938338"/>
          <p14:tracePt t="137001" x="2874963" y="1946275"/>
          <p14:tracePt t="137019" x="2867025" y="1946275"/>
          <p14:tracePt t="137035" x="2847975" y="1946275"/>
          <p14:tracePt t="137052" x="2813050" y="1955800"/>
          <p14:tracePt t="137068" x="2776538" y="1965325"/>
          <p14:tracePt t="137085" x="2679700" y="2017713"/>
          <p14:tracePt t="137102" x="2554288" y="2152650"/>
          <p14:tracePt t="137118" x="2517775" y="2187575"/>
          <p14:tracePt t="137408" x="2517775" y="2179638"/>
          <p14:tracePt t="137417" x="2536825" y="2152650"/>
          <p14:tracePt t="137428" x="2554288" y="2116138"/>
          <p14:tracePt t="137438" x="2581275" y="2098675"/>
          <p14:tracePt t="137452" x="2598738" y="2089150"/>
          <p14:tracePt t="137468" x="2625725" y="2062163"/>
          <p14:tracePt t="137485" x="2633663" y="2062163"/>
          <p14:tracePt t="137502" x="2643188" y="2054225"/>
          <p14:tracePt t="137610" x="2633663" y="2054225"/>
          <p14:tracePt t="137630" x="2625725" y="2062163"/>
          <p14:tracePt t="137651" x="2616200" y="2062163"/>
          <p14:tracePt t="137682" x="2598738" y="2062163"/>
          <p14:tracePt t="137702" x="2589213" y="2071688"/>
          <p14:tracePt t="137712" x="2562225" y="2071688"/>
          <p14:tracePt t="137722" x="2544763" y="2071688"/>
          <p14:tracePt t="137735" x="2517775" y="2081213"/>
          <p14:tracePt t="137753" x="2473325" y="2081213"/>
          <p14:tracePt t="137769" x="2455863" y="2081213"/>
          <p14:tracePt t="137786" x="2384425" y="2081213"/>
          <p14:tracePt t="137804" x="2241550" y="2098675"/>
          <p14:tracePt t="137818" x="2160588" y="2108200"/>
          <p14:tracePt t="137836" x="2062163" y="2125663"/>
          <p14:tracePt t="137852" x="2017713" y="2133600"/>
          <p14:tracePt t="137869" x="1946275" y="2152650"/>
          <p14:tracePt t="137885" x="1884363" y="2170113"/>
          <p14:tracePt t="137902" x="1847850" y="2187575"/>
          <p14:tracePt t="137918" x="1795463" y="2232025"/>
          <p14:tracePt t="137936" x="1751013" y="2241550"/>
          <p14:tracePt t="137969" x="1751013" y="2251075"/>
          <p14:tracePt t="137986" x="1741488" y="2251075"/>
          <p14:tracePt t="138068" x="1741488" y="2241550"/>
          <p14:tracePt t="138078" x="1751013" y="2187575"/>
          <p14:tracePt t="138088" x="1751013" y="2143125"/>
          <p14:tracePt t="138102" x="1768475" y="2081213"/>
          <p14:tracePt t="138119" x="1803400" y="1928813"/>
          <p14:tracePt t="138135" x="1830388" y="1758950"/>
          <p14:tracePt t="138152" x="1874838" y="1536700"/>
          <p14:tracePt t="138169" x="1928813" y="1250950"/>
          <p14:tracePt t="138186" x="1965325" y="1143000"/>
          <p14:tracePt t="138202" x="2000250" y="1017588"/>
          <p14:tracePt t="138220" x="2009775" y="928688"/>
          <p14:tracePt t="138236" x="2009775" y="911225"/>
          <p14:tracePt t="138252" x="2009775" y="893763"/>
          <p14:tracePt t="138504" x="2009775" y="901700"/>
          <p14:tracePt t="138514" x="2009775" y="928688"/>
          <p14:tracePt t="138524" x="1990725" y="1017588"/>
          <p14:tracePt t="138536" x="1955800" y="1223963"/>
          <p14:tracePt t="138552" x="1938338" y="1322388"/>
          <p14:tracePt t="138569" x="1901825" y="1544638"/>
          <p14:tracePt t="138586" x="1893888" y="1901825"/>
          <p14:tracePt t="138602" x="1893888" y="1990725"/>
          <p14:tracePt t="138619" x="1874838" y="2133600"/>
          <p14:tracePt t="138636" x="1874838" y="2205038"/>
          <p14:tracePt t="138789" x="1884363" y="2205038"/>
          <p14:tracePt t="138799" x="1893888" y="2197100"/>
          <p14:tracePt t="138808" x="1919288" y="2197100"/>
          <p14:tracePt t="138820" x="1946275" y="2197100"/>
          <p14:tracePt t="138835" x="1982788" y="2197100"/>
          <p14:tracePt t="138852" x="2054225" y="2197100"/>
          <p14:tracePt t="138869" x="2152650" y="2205038"/>
          <p14:tracePt t="138886" x="2224088" y="2224088"/>
          <p14:tracePt t="138902" x="2419350" y="2268538"/>
          <p14:tracePt t="138921" x="2527300" y="2276475"/>
          <p14:tracePt t="138936" x="2554288" y="2276475"/>
          <p14:tracePt t="138952" x="2598738" y="2276475"/>
          <p14:tracePt t="139256" x="2589213" y="2276475"/>
          <p14:tracePt t="139265" x="2581275" y="2276475"/>
          <p14:tracePt t="139276" x="2562225" y="2276475"/>
          <p14:tracePt t="139286" x="2544763" y="2276475"/>
          <p14:tracePt t="139302" x="2517775" y="2286000"/>
          <p14:tracePt t="139319" x="2411413" y="2295525"/>
          <p14:tracePt t="139337" x="2241550" y="2312988"/>
          <p14:tracePt t="139353" x="2143125" y="2347913"/>
          <p14:tracePt t="139369" x="1938338" y="2384425"/>
          <p14:tracePt t="139388" x="1822450" y="2419350"/>
          <p14:tracePt t="139402" x="1795463" y="2438400"/>
          <p14:tracePt t="139419" x="1785938" y="2438400"/>
          <p14:tracePt t="139459" x="1785938" y="2428875"/>
          <p14:tracePt t="139468" x="1785938" y="2411413"/>
          <p14:tracePt t="139479" x="1795463" y="2384425"/>
          <p14:tracePt t="139489" x="1812925" y="2339975"/>
          <p14:tracePt t="139502" x="1830388" y="2268538"/>
          <p14:tracePt t="139519" x="1884363" y="2108200"/>
          <p14:tracePt t="139536" x="1901825" y="2036763"/>
          <p14:tracePt t="139552" x="1928813" y="1884363"/>
          <p14:tracePt t="139570" x="1965325" y="1679575"/>
          <p14:tracePt t="139586" x="1973263" y="1643063"/>
          <p14:tracePt t="139602" x="2017713" y="1554163"/>
          <p14:tracePt t="139622" x="2054225" y="1490663"/>
          <p14:tracePt t="139636" x="2062163" y="1465263"/>
          <p14:tracePt t="139652" x="2062163" y="1446213"/>
          <p14:tracePt t="139733" x="2062163" y="1455738"/>
          <p14:tracePt t="139742" x="2062163" y="1490663"/>
          <p14:tracePt t="139753" x="2062163" y="1554163"/>
          <p14:tracePt t="139769" x="2062163" y="1714500"/>
          <p14:tracePt t="139786" x="2036763" y="1919288"/>
          <p14:tracePt t="139804" x="2027238" y="2062163"/>
          <p14:tracePt t="139819" x="2027238" y="2108200"/>
          <p14:tracePt t="139836" x="2027238" y="2232025"/>
          <p14:tracePt t="139854" x="2044700" y="2268538"/>
          <p14:tracePt t="139869" x="2062163" y="2286000"/>
          <p14:tracePt t="139886" x="2081213" y="229552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adder scheme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398726" y="1264761"/>
            <a:ext cx="5222570" cy="4032248"/>
            <a:chOff x="1059616" y="1011218"/>
            <a:chExt cx="5729808" cy="4248616"/>
          </a:xfrm>
        </p:grpSpPr>
        <p:sp>
          <p:nvSpPr>
            <p:cNvPr id="5" name="Rectangle 4"/>
            <p:cNvSpPr/>
            <p:nvPr/>
          </p:nvSpPr>
          <p:spPr bwMode="auto">
            <a:xfrm>
              <a:off x="1813715" y="2057400"/>
              <a:ext cx="1290918" cy="1097280"/>
            </a:xfrm>
            <a:custGeom>
              <a:avLst/>
              <a:gdLst>
                <a:gd name="connsiteX0" fmla="*/ 0 w 1290918"/>
                <a:gd name="connsiteY0" fmla="*/ 0 h 1093694"/>
                <a:gd name="connsiteX1" fmla="*/ 1290918 w 1290918"/>
                <a:gd name="connsiteY1" fmla="*/ 0 h 1093694"/>
                <a:gd name="connsiteX2" fmla="*/ 1290918 w 1290918"/>
                <a:gd name="connsiteY2" fmla="*/ 1093694 h 1093694"/>
                <a:gd name="connsiteX3" fmla="*/ 0 w 1290918"/>
                <a:gd name="connsiteY3" fmla="*/ 1093694 h 1093694"/>
                <a:gd name="connsiteX4" fmla="*/ 0 w 1290918"/>
                <a:gd name="connsiteY4" fmla="*/ 0 h 1093694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90918 w 1290918"/>
                <a:gd name="connsiteY2" fmla="*/ 1093694 h 1097280"/>
                <a:gd name="connsiteX3" fmla="*/ 662785 w 1290918"/>
                <a:gd name="connsiteY3" fmla="*/ 1097280 h 1097280"/>
                <a:gd name="connsiteX4" fmla="*/ 0 w 1290918"/>
                <a:gd name="connsiteY4" fmla="*/ 1093694 h 1097280"/>
                <a:gd name="connsiteX5" fmla="*/ 0 w 1290918"/>
                <a:gd name="connsiteY5" fmla="*/ 0 h 1097280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83053 w 1290918"/>
                <a:gd name="connsiteY2" fmla="*/ 551688 h 1097280"/>
                <a:gd name="connsiteX3" fmla="*/ 1290918 w 1290918"/>
                <a:gd name="connsiteY3" fmla="*/ 1093694 h 1097280"/>
                <a:gd name="connsiteX4" fmla="*/ 662785 w 1290918"/>
                <a:gd name="connsiteY4" fmla="*/ 1097280 h 1097280"/>
                <a:gd name="connsiteX5" fmla="*/ 0 w 1290918"/>
                <a:gd name="connsiteY5" fmla="*/ 1093694 h 1097280"/>
                <a:gd name="connsiteX6" fmla="*/ 0 w 1290918"/>
                <a:gd name="connsiteY6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0918" h="1097280">
                  <a:moveTo>
                    <a:pt x="0" y="0"/>
                  </a:moveTo>
                  <a:lnTo>
                    <a:pt x="1290918" y="0"/>
                  </a:lnTo>
                  <a:lnTo>
                    <a:pt x="1283053" y="551688"/>
                  </a:lnTo>
                  <a:lnTo>
                    <a:pt x="1290918" y="1093694"/>
                  </a:lnTo>
                  <a:lnTo>
                    <a:pt x="662785" y="1097280"/>
                  </a:lnTo>
                  <a:lnTo>
                    <a:pt x="0" y="1093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half </a:t>
              </a:r>
              <a:r>
                <a:rPr lang="en-US" sz="3600" b="1" dirty="0" smtClean="0">
                  <a:latin typeface="+mj-lt"/>
                  <a:cs typeface="Arial" pitchFamily="34" charset="0"/>
                </a:rPr>
                <a:t>+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59616" y="2658037"/>
              <a:ext cx="461130" cy="454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+mj-lt"/>
                </a:rPr>
                <a:t>y</a:t>
              </a:r>
              <a:r>
                <a:rPr lang="en-US" sz="1600" dirty="0" err="1" smtClean="0">
                  <a:latin typeface="+mj-lt"/>
                </a:rPr>
                <a:t>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59616" y="2120155"/>
              <a:ext cx="454095" cy="454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+mj-lt"/>
                </a:rPr>
                <a:t>x</a:t>
              </a:r>
              <a:r>
                <a:rPr lang="en-US" sz="1600" dirty="0" err="1" smtClean="0">
                  <a:latin typeface="+mj-lt"/>
                </a:rPr>
                <a:t>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07535" y="1011218"/>
              <a:ext cx="596549" cy="454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c</a:t>
              </a:r>
              <a:r>
                <a:rPr lang="en-US" sz="1400" dirty="0" smtClean="0">
                  <a:latin typeface="+mj-lt"/>
                </a:rPr>
                <a:t>n-1</a:t>
              </a:r>
              <a:endParaRPr lang="en-US" sz="1400" dirty="0">
                <a:latin typeface="+mj-lt"/>
              </a:endParaRPr>
            </a:p>
          </p:txBody>
        </p:sp>
        <p:cxnSp>
          <p:nvCxnSpPr>
            <p:cNvPr id="9" name="Straight Connector 8"/>
            <p:cNvCxnSpPr>
              <a:stCxn id="7" idx="3"/>
            </p:cNvCxnSpPr>
            <p:nvPr/>
          </p:nvCxnSpPr>
          <p:spPr bwMode="auto">
            <a:xfrm flipV="1">
              <a:off x="1513711" y="2335599"/>
              <a:ext cx="300004" cy="1156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0" name="Straight Connector 9"/>
            <p:cNvCxnSpPr>
              <a:stCxn id="6" idx="3"/>
            </p:cNvCxnSpPr>
            <p:nvPr/>
          </p:nvCxnSpPr>
          <p:spPr bwMode="auto">
            <a:xfrm flipV="1">
              <a:off x="1520746" y="2873481"/>
              <a:ext cx="292969" cy="1156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9" name="Rectangle 4"/>
            <p:cNvSpPr/>
            <p:nvPr/>
          </p:nvSpPr>
          <p:spPr bwMode="auto">
            <a:xfrm>
              <a:off x="4718302" y="1807279"/>
              <a:ext cx="1296153" cy="1097280"/>
            </a:xfrm>
            <a:custGeom>
              <a:avLst/>
              <a:gdLst>
                <a:gd name="connsiteX0" fmla="*/ 0 w 1290918"/>
                <a:gd name="connsiteY0" fmla="*/ 0 h 1093694"/>
                <a:gd name="connsiteX1" fmla="*/ 1290918 w 1290918"/>
                <a:gd name="connsiteY1" fmla="*/ 0 h 1093694"/>
                <a:gd name="connsiteX2" fmla="*/ 1290918 w 1290918"/>
                <a:gd name="connsiteY2" fmla="*/ 1093694 h 1093694"/>
                <a:gd name="connsiteX3" fmla="*/ 0 w 1290918"/>
                <a:gd name="connsiteY3" fmla="*/ 1093694 h 1093694"/>
                <a:gd name="connsiteX4" fmla="*/ 0 w 1290918"/>
                <a:gd name="connsiteY4" fmla="*/ 0 h 1093694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90918 w 1290918"/>
                <a:gd name="connsiteY2" fmla="*/ 1093694 h 1097280"/>
                <a:gd name="connsiteX3" fmla="*/ 662785 w 1290918"/>
                <a:gd name="connsiteY3" fmla="*/ 1097280 h 1097280"/>
                <a:gd name="connsiteX4" fmla="*/ 0 w 1290918"/>
                <a:gd name="connsiteY4" fmla="*/ 1093694 h 1097280"/>
                <a:gd name="connsiteX5" fmla="*/ 0 w 1290918"/>
                <a:gd name="connsiteY5" fmla="*/ 0 h 1097280"/>
                <a:gd name="connsiteX0" fmla="*/ 5235 w 1296153"/>
                <a:gd name="connsiteY0" fmla="*/ 0 h 1097280"/>
                <a:gd name="connsiteX1" fmla="*/ 1296153 w 1296153"/>
                <a:gd name="connsiteY1" fmla="*/ 0 h 1097280"/>
                <a:gd name="connsiteX2" fmla="*/ 1296153 w 1296153"/>
                <a:gd name="connsiteY2" fmla="*/ 1093694 h 1097280"/>
                <a:gd name="connsiteX3" fmla="*/ 668020 w 1296153"/>
                <a:gd name="connsiteY3" fmla="*/ 1097280 h 1097280"/>
                <a:gd name="connsiteX4" fmla="*/ 5235 w 1296153"/>
                <a:gd name="connsiteY4" fmla="*/ 1093694 h 1097280"/>
                <a:gd name="connsiteX5" fmla="*/ 0 w 1296153"/>
                <a:gd name="connsiteY5" fmla="*/ 801340 h 1097280"/>
                <a:gd name="connsiteX6" fmla="*/ 5235 w 1296153"/>
                <a:gd name="connsiteY6" fmla="*/ 0 h 1097280"/>
                <a:gd name="connsiteX0" fmla="*/ 5235 w 1296153"/>
                <a:gd name="connsiteY0" fmla="*/ 0 h 1097280"/>
                <a:gd name="connsiteX1" fmla="*/ 1296153 w 1296153"/>
                <a:gd name="connsiteY1" fmla="*/ 0 h 1097280"/>
                <a:gd name="connsiteX2" fmla="*/ 1296153 w 1296153"/>
                <a:gd name="connsiteY2" fmla="*/ 1093694 h 1097280"/>
                <a:gd name="connsiteX3" fmla="*/ 668020 w 1296153"/>
                <a:gd name="connsiteY3" fmla="*/ 1097280 h 1097280"/>
                <a:gd name="connsiteX4" fmla="*/ 5235 w 1296153"/>
                <a:gd name="connsiteY4" fmla="*/ 1093694 h 1097280"/>
                <a:gd name="connsiteX5" fmla="*/ 0 w 1296153"/>
                <a:gd name="connsiteY5" fmla="*/ 801340 h 1097280"/>
                <a:gd name="connsiteX6" fmla="*/ 1 w 1296153"/>
                <a:gd name="connsiteY6" fmla="*/ 289276 h 1097280"/>
                <a:gd name="connsiteX7" fmla="*/ 5235 w 1296153"/>
                <a:gd name="connsiteY7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6153" h="1097280">
                  <a:moveTo>
                    <a:pt x="5235" y="0"/>
                  </a:moveTo>
                  <a:lnTo>
                    <a:pt x="1296153" y="0"/>
                  </a:lnTo>
                  <a:lnTo>
                    <a:pt x="1296153" y="1093694"/>
                  </a:lnTo>
                  <a:lnTo>
                    <a:pt x="668020" y="1097280"/>
                  </a:lnTo>
                  <a:lnTo>
                    <a:pt x="5235" y="1093694"/>
                  </a:lnTo>
                  <a:lnTo>
                    <a:pt x="0" y="801340"/>
                  </a:lnTo>
                  <a:cubicBezTo>
                    <a:pt x="0" y="630652"/>
                    <a:pt x="1" y="459964"/>
                    <a:pt x="1" y="289276"/>
                  </a:cubicBezTo>
                  <a:cubicBezTo>
                    <a:pt x="1746" y="192851"/>
                    <a:pt x="3490" y="96425"/>
                    <a:pt x="5235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 smtClean="0">
                  <a:latin typeface="+mj-lt"/>
                  <a:cs typeface="Arial" pitchFamily="34" charset="0"/>
                </a:rPr>
                <a:t>half </a:t>
              </a:r>
              <a:r>
                <a:rPr lang="en-US" sz="3600" b="1" dirty="0" smtClean="0">
                  <a:latin typeface="+mj-lt"/>
                  <a:cs typeface="Arial" pitchFamily="34" charset="0"/>
                </a:rPr>
                <a:t>+</a:t>
              </a:r>
            </a:p>
          </p:txBody>
        </p:sp>
        <p:cxnSp>
          <p:nvCxnSpPr>
            <p:cNvPr id="31" name="Straight Connector 30"/>
            <p:cNvCxnSpPr>
              <a:stCxn id="5" idx="2"/>
              <a:endCxn id="19" idx="5"/>
            </p:cNvCxnSpPr>
            <p:nvPr/>
          </p:nvCxnSpPr>
          <p:spPr bwMode="auto">
            <a:xfrm flipV="1">
              <a:off x="3096768" y="2608619"/>
              <a:ext cx="1621534" cy="469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38" name="Elbow Connector 37"/>
            <p:cNvCxnSpPr>
              <a:stCxn id="8" idx="2"/>
              <a:endCxn id="19" idx="6"/>
            </p:cNvCxnSpPr>
            <p:nvPr/>
          </p:nvCxnSpPr>
          <p:spPr bwMode="auto">
            <a:xfrm rot="16200000" flipH="1">
              <a:off x="4146392" y="1524643"/>
              <a:ext cx="631329" cy="512492"/>
            </a:xfrm>
            <a:prstGeom prst="bentConnector4">
              <a:avLst>
                <a:gd name="adj1" fmla="val 27090"/>
                <a:gd name="adj2" fmla="val -34"/>
              </a:avLst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grpSp>
          <p:nvGrpSpPr>
            <p:cNvPr id="65" name="Group 64"/>
            <p:cNvGrpSpPr/>
            <p:nvPr/>
          </p:nvGrpSpPr>
          <p:grpSpPr>
            <a:xfrm>
              <a:off x="2459174" y="3154680"/>
              <a:ext cx="1146784" cy="942539"/>
              <a:chOff x="2459174" y="3154680"/>
              <a:chExt cx="1146784" cy="942539"/>
            </a:xfrm>
          </p:grpSpPr>
          <p:cxnSp>
            <p:nvCxnSpPr>
              <p:cNvPr id="59" name="Straight Connector 58"/>
              <p:cNvCxnSpPr>
                <a:stCxn id="5" idx="4"/>
              </p:cNvCxnSpPr>
              <p:nvPr/>
            </p:nvCxnSpPr>
            <p:spPr bwMode="auto">
              <a:xfrm flipH="1">
                <a:off x="2459174" y="3154680"/>
                <a:ext cx="17326" cy="48006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>
                <a:off x="2459174" y="3634740"/>
                <a:ext cx="1146784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3" name="Straight Connector 62"/>
              <p:cNvCxnSpPr>
                <a:stCxn id="41" idx="4"/>
              </p:cNvCxnSpPr>
              <p:nvPr/>
            </p:nvCxnSpPr>
            <p:spPr bwMode="auto">
              <a:xfrm flipV="1">
                <a:off x="3584837" y="3634740"/>
                <a:ext cx="0" cy="46247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66" name="Group 65"/>
            <p:cNvGrpSpPr/>
            <p:nvPr/>
          </p:nvGrpSpPr>
          <p:grpSpPr>
            <a:xfrm flipH="1">
              <a:off x="4081176" y="2911579"/>
              <a:ext cx="1298541" cy="1232530"/>
              <a:chOff x="2459174" y="3154680"/>
              <a:chExt cx="1148523" cy="942540"/>
            </a:xfrm>
          </p:grpSpPr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2459174" y="3154680"/>
                <a:ext cx="0" cy="555811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oval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2459174" y="3710491"/>
                <a:ext cx="1146784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 flipV="1">
                <a:off x="3605958" y="3710491"/>
                <a:ext cx="1739" cy="386729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41" name="Flowchart: Delay 18"/>
            <p:cNvSpPr/>
            <p:nvPr/>
          </p:nvSpPr>
          <p:spPr bwMode="auto">
            <a:xfrm rot="5400000" flipH="1">
              <a:off x="3514473" y="3912720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  <a:gd name="connsiteX0" fmla="*/ 6067 w 10039"/>
                <a:gd name="connsiteY0" fmla="*/ 0 h 10000"/>
                <a:gd name="connsiteX1" fmla="*/ 10000 w 10039"/>
                <a:gd name="connsiteY1" fmla="*/ 0 h 10000"/>
                <a:gd name="connsiteX2" fmla="*/ 8034 w 10039"/>
                <a:gd name="connsiteY2" fmla="*/ 1970 h 10000"/>
                <a:gd name="connsiteX3" fmla="*/ 7244 w 10039"/>
                <a:gd name="connsiteY3" fmla="*/ 4953 h 10000"/>
                <a:gd name="connsiteX4" fmla="*/ 10000 w 10039"/>
                <a:gd name="connsiteY4" fmla="*/ 9906 h 10000"/>
                <a:gd name="connsiteX5" fmla="*/ 6337 w 10039"/>
                <a:gd name="connsiteY5" fmla="*/ 10000 h 10000"/>
                <a:gd name="connsiteX6" fmla="*/ 1 w 10039"/>
                <a:gd name="connsiteY6" fmla="*/ 4953 h 10000"/>
                <a:gd name="connsiteX7" fmla="*/ 6067 w 10039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034 w 10000"/>
                <a:gd name="connsiteY2" fmla="*/ 1970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10000 w 10000"/>
                <a:gd name="connsiteY4" fmla="*/ 9906 h 10000"/>
                <a:gd name="connsiteX5" fmla="*/ 6337 w 10000"/>
                <a:gd name="connsiteY5" fmla="*/ 10000 h 10000"/>
                <a:gd name="connsiteX6" fmla="*/ 1 w 10000"/>
                <a:gd name="connsiteY6" fmla="*/ 4953 h 10000"/>
                <a:gd name="connsiteX7" fmla="*/ 6067 w 10000"/>
                <a:gd name="connsiteY7" fmla="*/ 0 h 10000"/>
                <a:gd name="connsiteX0" fmla="*/ 6067 w 10064"/>
                <a:gd name="connsiteY0" fmla="*/ 0 h 10000"/>
                <a:gd name="connsiteX1" fmla="*/ 10000 w 10064"/>
                <a:gd name="connsiteY1" fmla="*/ 0 h 10000"/>
                <a:gd name="connsiteX2" fmla="*/ 7914 w 10064"/>
                <a:gd name="connsiteY2" fmla="*/ 2179 h 10000"/>
                <a:gd name="connsiteX3" fmla="*/ 7244 w 10064"/>
                <a:gd name="connsiteY3" fmla="*/ 4953 h 10000"/>
                <a:gd name="connsiteX4" fmla="*/ 8566 w 10064"/>
                <a:gd name="connsiteY4" fmla="*/ 8000 h 10000"/>
                <a:gd name="connsiteX5" fmla="*/ 10000 w 10064"/>
                <a:gd name="connsiteY5" fmla="*/ 9906 h 10000"/>
                <a:gd name="connsiteX6" fmla="*/ 6337 w 10064"/>
                <a:gd name="connsiteY6" fmla="*/ 10000 h 10000"/>
                <a:gd name="connsiteX7" fmla="*/ 1 w 10064"/>
                <a:gd name="connsiteY7" fmla="*/ 4953 h 10000"/>
                <a:gd name="connsiteX8" fmla="*/ 6067 w 10064"/>
                <a:gd name="connsiteY8" fmla="*/ 0 h 10000"/>
                <a:gd name="connsiteX0" fmla="*/ 6067 w 10055"/>
                <a:gd name="connsiteY0" fmla="*/ 0 h 10000"/>
                <a:gd name="connsiteX1" fmla="*/ 10000 w 10055"/>
                <a:gd name="connsiteY1" fmla="*/ 0 h 10000"/>
                <a:gd name="connsiteX2" fmla="*/ 7914 w 10055"/>
                <a:gd name="connsiteY2" fmla="*/ 2179 h 10000"/>
                <a:gd name="connsiteX3" fmla="*/ 7244 w 10055"/>
                <a:gd name="connsiteY3" fmla="*/ 4953 h 10000"/>
                <a:gd name="connsiteX4" fmla="*/ 8566 w 10055"/>
                <a:gd name="connsiteY4" fmla="*/ 8000 h 10000"/>
                <a:gd name="connsiteX5" fmla="*/ 10000 w 10055"/>
                <a:gd name="connsiteY5" fmla="*/ 9906 h 10000"/>
                <a:gd name="connsiteX6" fmla="*/ 6337 w 10055"/>
                <a:gd name="connsiteY6" fmla="*/ 10000 h 10000"/>
                <a:gd name="connsiteX7" fmla="*/ 1 w 10055"/>
                <a:gd name="connsiteY7" fmla="*/ 4953 h 10000"/>
                <a:gd name="connsiteX8" fmla="*/ 6067 w 10055"/>
                <a:gd name="connsiteY8" fmla="*/ 0 h 10000"/>
                <a:gd name="connsiteX0" fmla="*/ 6067 w 10055"/>
                <a:gd name="connsiteY0" fmla="*/ 0 h 10000"/>
                <a:gd name="connsiteX1" fmla="*/ 10000 w 10055"/>
                <a:gd name="connsiteY1" fmla="*/ 0 h 10000"/>
                <a:gd name="connsiteX2" fmla="*/ 7914 w 10055"/>
                <a:gd name="connsiteY2" fmla="*/ 2179 h 10000"/>
                <a:gd name="connsiteX3" fmla="*/ 7244 w 10055"/>
                <a:gd name="connsiteY3" fmla="*/ 4953 h 10000"/>
                <a:gd name="connsiteX4" fmla="*/ 8566 w 10055"/>
                <a:gd name="connsiteY4" fmla="*/ 8000 h 10000"/>
                <a:gd name="connsiteX5" fmla="*/ 10000 w 10055"/>
                <a:gd name="connsiteY5" fmla="*/ 9906 h 10000"/>
                <a:gd name="connsiteX6" fmla="*/ 6337 w 10055"/>
                <a:gd name="connsiteY6" fmla="*/ 10000 h 10000"/>
                <a:gd name="connsiteX7" fmla="*/ 1 w 10055"/>
                <a:gd name="connsiteY7" fmla="*/ 4953 h 10000"/>
                <a:gd name="connsiteX8" fmla="*/ 6067 w 10055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44 w 10000"/>
                <a:gd name="connsiteY3" fmla="*/ 4953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7914 w 10000"/>
                <a:gd name="connsiteY2" fmla="*/ 2179 h 10000"/>
                <a:gd name="connsiteX3" fmla="*/ 7214 w 10000"/>
                <a:gd name="connsiteY3" fmla="*/ 4837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125 w 10000"/>
                <a:gd name="connsiteY2" fmla="*/ 2063 h 10000"/>
                <a:gd name="connsiteX3" fmla="*/ 7214 w 10000"/>
                <a:gd name="connsiteY3" fmla="*/ 4837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  <a:gd name="connsiteX0" fmla="*/ 6067 w 10000"/>
                <a:gd name="connsiteY0" fmla="*/ 0 h 10000"/>
                <a:gd name="connsiteX1" fmla="*/ 10000 w 10000"/>
                <a:gd name="connsiteY1" fmla="*/ 0 h 10000"/>
                <a:gd name="connsiteX2" fmla="*/ 8125 w 10000"/>
                <a:gd name="connsiteY2" fmla="*/ 2063 h 10000"/>
                <a:gd name="connsiteX3" fmla="*/ 7214 w 10000"/>
                <a:gd name="connsiteY3" fmla="*/ 4837 h 10000"/>
                <a:gd name="connsiteX4" fmla="*/ 8566 w 10000"/>
                <a:gd name="connsiteY4" fmla="*/ 8000 h 10000"/>
                <a:gd name="connsiteX5" fmla="*/ 10000 w 10000"/>
                <a:gd name="connsiteY5" fmla="*/ 9906 h 10000"/>
                <a:gd name="connsiteX6" fmla="*/ 6337 w 10000"/>
                <a:gd name="connsiteY6" fmla="*/ 10000 h 10000"/>
                <a:gd name="connsiteX7" fmla="*/ 1 w 10000"/>
                <a:gd name="connsiteY7" fmla="*/ 4953 h 10000"/>
                <a:gd name="connsiteX8" fmla="*/ 6067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6067" y="0"/>
                  </a:moveTo>
                  <a:lnTo>
                    <a:pt x="10000" y="0"/>
                  </a:lnTo>
                  <a:cubicBezTo>
                    <a:pt x="9586" y="448"/>
                    <a:pt x="8389" y="1731"/>
                    <a:pt x="8125" y="2063"/>
                  </a:cubicBezTo>
                  <a:cubicBezTo>
                    <a:pt x="7877" y="2448"/>
                    <a:pt x="7141" y="3848"/>
                    <a:pt x="7214" y="4837"/>
                  </a:cubicBezTo>
                  <a:cubicBezTo>
                    <a:pt x="7287" y="5826"/>
                    <a:pt x="8348" y="7639"/>
                    <a:pt x="8566" y="8000"/>
                  </a:cubicBezTo>
                  <a:cubicBezTo>
                    <a:pt x="8754" y="8315"/>
                    <a:pt x="9710" y="9480"/>
                    <a:pt x="10000" y="9906"/>
                  </a:cubicBezTo>
                  <a:lnTo>
                    <a:pt x="6337" y="10000"/>
                  </a:lnTo>
                  <a:cubicBezTo>
                    <a:pt x="2638" y="10046"/>
                    <a:pt x="46" y="6620"/>
                    <a:pt x="1" y="4953"/>
                  </a:cubicBezTo>
                  <a:cubicBezTo>
                    <a:pt x="-44" y="3286"/>
                    <a:pt x="1797" y="0"/>
                    <a:pt x="6067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347641" y="2114193"/>
              <a:ext cx="441783" cy="454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err="1" smtClean="0">
                  <a:latin typeface="+mj-lt"/>
                </a:rPr>
                <a:t>s</a:t>
              </a:r>
              <a:r>
                <a:rPr lang="en-US" sz="1600" dirty="0" err="1" smtClean="0">
                  <a:latin typeface="+mj-lt"/>
                </a:rPr>
                <a:t>n</a:t>
              </a:r>
              <a:endParaRPr lang="en-US" sz="2200" dirty="0">
                <a:latin typeface="+mj-lt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 flipH="1">
              <a:off x="6009511" y="2351453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77" name="Rectangle 76"/>
            <p:cNvSpPr/>
            <p:nvPr/>
          </p:nvSpPr>
          <p:spPr>
            <a:xfrm>
              <a:off x="3611745" y="4903113"/>
              <a:ext cx="440026" cy="356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latin typeface="+mj-lt"/>
                </a:rPr>
                <a:t>Cn</a:t>
              </a:r>
              <a:endParaRPr lang="en-US" sz="2200" dirty="0">
                <a:latin typeface="+mj-lt"/>
              </a:endParaRPr>
            </a:p>
          </p:txBody>
        </p:sp>
        <p:cxnSp>
          <p:nvCxnSpPr>
            <p:cNvPr id="78" name="Straight Connector 77"/>
            <p:cNvCxnSpPr>
              <a:endCxn id="41" idx="7"/>
            </p:cNvCxnSpPr>
            <p:nvPr/>
          </p:nvCxnSpPr>
          <p:spPr bwMode="auto">
            <a:xfrm flipH="1" flipV="1">
              <a:off x="3834829" y="4639383"/>
              <a:ext cx="692" cy="26373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935079"/>
              </p:ext>
            </p:extLst>
          </p:nvPr>
        </p:nvGraphicFramePr>
        <p:xfrm>
          <a:off x="5989259" y="2668875"/>
          <a:ext cx="2874705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4941"/>
                <a:gridCol w="574941"/>
                <a:gridCol w="574941"/>
                <a:gridCol w="574941"/>
                <a:gridCol w="5749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7853519" y="268291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853519" y="305163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53519" y="342036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853519" y="378909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97240" y="267529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397240" y="304401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397240" y="341274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397240" y="378147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76708" y="5272278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It is called a full adder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46339" y="4070016"/>
            <a:ext cx="3145333" cy="1939229"/>
            <a:chOff x="4646339" y="4070016"/>
            <a:chExt cx="3145333" cy="1939229"/>
          </a:xfrm>
        </p:grpSpPr>
        <p:grpSp>
          <p:nvGrpSpPr>
            <p:cNvPr id="36" name="Group 35"/>
            <p:cNvGrpSpPr/>
            <p:nvPr/>
          </p:nvGrpSpPr>
          <p:grpSpPr>
            <a:xfrm>
              <a:off x="4646339" y="4915551"/>
              <a:ext cx="3145333" cy="1093694"/>
              <a:chOff x="1245030" y="4455457"/>
              <a:chExt cx="3145333" cy="1093694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1999129" y="4455457"/>
                <a:ext cx="1290918" cy="1093694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3600" b="1" dirty="0" smtClean="0">
                    <a:latin typeface="+mj-lt"/>
                    <a:cs typeface="Arial" pitchFamily="34" charset="0"/>
                  </a:rPr>
                  <a:t>+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245030" y="5056094"/>
                <a:ext cx="31290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245030" y="4518212"/>
                <a:ext cx="3064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>
                    <a:latin typeface="+mj-lt"/>
                  </a:rPr>
                  <a:t>x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629642" y="4496395"/>
                <a:ext cx="66877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latin typeface="+mj-lt"/>
                  </a:rPr>
                  <a:t>sum</a:t>
                </a:r>
                <a:endParaRPr lang="en-US" sz="2200" dirty="0">
                  <a:latin typeface="+mj-lt"/>
                </a:endParaRPr>
              </a:p>
            </p:txBody>
          </p:sp>
          <p:cxnSp>
            <p:nvCxnSpPr>
              <p:cNvPr id="43" name="Straight Connector 42"/>
              <p:cNvCxnSpPr>
                <a:stCxn id="40" idx="3"/>
              </p:cNvCxnSpPr>
              <p:nvPr/>
            </p:nvCxnSpPr>
            <p:spPr bwMode="auto">
              <a:xfrm>
                <a:off x="1551524" y="4733656"/>
                <a:ext cx="44760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4" name="Straight Connector 43"/>
              <p:cNvCxnSpPr>
                <a:stCxn id="39" idx="3"/>
              </p:cNvCxnSpPr>
              <p:nvPr/>
            </p:nvCxnSpPr>
            <p:spPr bwMode="auto">
              <a:xfrm>
                <a:off x="1557936" y="5271538"/>
                <a:ext cx="441193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3291512" y="4733655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  <p:sp>
            <p:nvSpPr>
              <p:cNvPr id="46" name="Rectangle 45"/>
              <p:cNvSpPr/>
              <p:nvPr/>
            </p:nvSpPr>
            <p:spPr>
              <a:xfrm>
                <a:off x="3629642" y="5034277"/>
                <a:ext cx="76072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 smtClean="0">
                    <a:latin typeface="+mj-lt"/>
                  </a:rPr>
                  <a:t>carry</a:t>
                </a:r>
                <a:endParaRPr lang="en-US" sz="2200" dirty="0">
                  <a:latin typeface="+mj-lt"/>
                </a:endParaRPr>
              </a:p>
            </p:txBody>
          </p: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3291512" y="5271537"/>
                <a:ext cx="339595" cy="0"/>
              </a:xfrm>
              <a:prstGeom prst="line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lg" len="lg"/>
                <a:tailEnd type="oval" w="med" len="med"/>
              </a:ln>
              <a:effectLst/>
            </p:spPr>
          </p:cxnSp>
        </p:grpSp>
        <p:cxnSp>
          <p:nvCxnSpPr>
            <p:cNvPr id="48" name="Straight Connector 47"/>
            <p:cNvCxnSpPr/>
            <p:nvPr/>
          </p:nvCxnSpPr>
          <p:spPr bwMode="auto">
            <a:xfrm>
              <a:off x="6045897" y="4500903"/>
              <a:ext cx="1" cy="414504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  <p:sp>
          <p:nvSpPr>
            <p:cNvPr id="49" name="Rectangle 48"/>
            <p:cNvSpPr/>
            <p:nvPr/>
          </p:nvSpPr>
          <p:spPr>
            <a:xfrm>
              <a:off x="5883032" y="4070016"/>
              <a:ext cx="30328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c</a:t>
              </a:r>
              <a:endParaRPr lang="en-US" sz="2200" dirty="0">
                <a:latin typeface="+mj-lt"/>
              </a:endParaRPr>
            </a:p>
          </p:txBody>
        </p:sp>
      </p:grp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92739"/>
              </p:ext>
            </p:extLst>
          </p:nvPr>
        </p:nvGraphicFramePr>
        <p:xfrm>
          <a:off x="5988244" y="812661"/>
          <a:ext cx="28747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41"/>
                <a:gridCol w="574941"/>
                <a:gridCol w="574941"/>
                <a:gridCol w="574941"/>
                <a:gridCol w="5749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x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/>
                        <a:t>y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c</a:t>
                      </a:r>
                      <a:r>
                        <a:rPr lang="en-US" sz="1400" dirty="0" smtClean="0"/>
                        <a:t>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s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</a:t>
                      </a:r>
                      <a:r>
                        <a:rPr lang="en-US" sz="1400" dirty="0" err="1" smtClean="0"/>
                        <a:t>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7852504" y="1206696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52504" y="1575423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52504" y="194415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852504" y="231287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396225" y="1199076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96225" y="1567803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396225" y="193653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96225" y="230525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420889" y="866510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We add input carry here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763203"/>
      </p:ext>
    </p:extLst>
  </p:cSld>
  <p:clrMapOvr>
    <a:masterClrMapping/>
  </p:clrMapOvr>
  <p:transition advTm="1775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35" grpId="0"/>
      <p:bldP spid="60" grpId="0"/>
    </p:bldLst>
  </p:timing>
  <p:extLst mod="1">
    <p:ext uri="{3A86A75C-4F4B-4683-9AE1-C65F6400EC91}">
      <p14:laserTraceLst xmlns:p14="http://schemas.microsoft.com/office/powerpoint/2010/main">
        <p14:tracePtLst>
          <p14:tracePt t="5149" x="2179638" y="2295525"/>
          <p14:tracePt t="5159" x="2303463" y="2295525"/>
          <p14:tracePt t="5170" x="2490788" y="2286000"/>
          <p14:tracePt t="5184" x="2874963" y="2179638"/>
          <p14:tracePt t="5200" x="3732213" y="1884363"/>
          <p14:tracePt t="5217" x="4179888" y="1670050"/>
          <p14:tracePt t="5233" x="5054600" y="1223963"/>
          <p14:tracePt t="5250" x="5741988" y="1098550"/>
          <p14:tracePt t="5267" x="5973763" y="1062038"/>
          <p14:tracePt t="5284" x="6180138" y="1062038"/>
          <p14:tracePt t="5300" x="6188075" y="1062038"/>
          <p14:tracePt t="5554" x="6188075" y="1071563"/>
          <p14:tracePt t="5565" x="6197600" y="1081088"/>
          <p14:tracePt t="5575" x="6205538" y="1108075"/>
          <p14:tracePt t="5586" x="6224588" y="1152525"/>
          <p14:tracePt t="5601" x="6242050" y="1187450"/>
          <p14:tracePt t="5617" x="6323013" y="1312863"/>
          <p14:tracePt t="5636" x="6446838" y="1357313"/>
          <p14:tracePt t="5650" x="6537325" y="1357313"/>
          <p14:tracePt t="5667" x="6732588" y="1357313"/>
          <p14:tracePt t="5684" x="6796088" y="1357313"/>
          <p14:tracePt t="5700" x="6813550" y="1339850"/>
          <p14:tracePt t="5970" x="6831013" y="1339850"/>
          <p14:tracePt t="5981" x="6875463" y="1330325"/>
          <p14:tracePt t="5991" x="6946900" y="1312863"/>
          <p14:tracePt t="6002" x="7099300" y="1285875"/>
          <p14:tracePt t="6017" x="7331075" y="1258888"/>
          <p14:tracePt t="6034" x="7939088" y="1169988"/>
          <p14:tracePt t="6052" x="8501063" y="1160463"/>
          <p14:tracePt t="6067" x="8777288" y="1179513"/>
          <p14:tracePt t="6084" x="9134475" y="1250950"/>
          <p14:tracePt t="6103" x="9134475" y="1285875"/>
          <p14:tracePt t="6117" x="9134475" y="1303338"/>
          <p14:tracePt t="6205" x="9126538" y="1303338"/>
          <p14:tracePt t="6214" x="9126538" y="1312863"/>
          <p14:tracePt t="6224" x="9117013" y="1312863"/>
          <p14:tracePt t="6245" x="9117013" y="1322388"/>
          <p14:tracePt t="6255" x="9109075" y="1322388"/>
          <p14:tracePt t="6268" x="9099550" y="1330325"/>
          <p14:tracePt t="6286" x="9090025" y="1384300"/>
          <p14:tracePt t="6301" x="9055100" y="1473200"/>
          <p14:tracePt t="6317" x="8983663" y="1679575"/>
          <p14:tracePt t="6336" x="8902700" y="1874838"/>
          <p14:tracePt t="6350" x="8858250" y="2036763"/>
          <p14:tracePt t="6367" x="8796338" y="2295525"/>
          <p14:tracePt t="6384" x="8777288" y="2428875"/>
          <p14:tracePt t="6401" x="8759825" y="2705100"/>
          <p14:tracePt t="6417" x="8759825" y="2803525"/>
          <p14:tracePt t="6434" x="8751888" y="2830513"/>
          <p14:tracePt t="6451" x="8742363" y="2874963"/>
          <p14:tracePt t="6732" x="8724900" y="2874963"/>
          <p14:tracePt t="6742" x="8688388" y="2894013"/>
          <p14:tracePt t="6753" x="8599488" y="2901950"/>
          <p14:tracePt t="6767" x="8483600" y="2928938"/>
          <p14:tracePt t="6784" x="7875588" y="2955925"/>
          <p14:tracePt t="6801" x="7491413" y="2955925"/>
          <p14:tracePt t="6817" x="6840538" y="2901950"/>
          <p14:tracePt t="6834" x="6510338" y="2830513"/>
          <p14:tracePt t="6851" x="6429375" y="2795588"/>
          <p14:tracePt t="6867" x="6323013" y="2697163"/>
          <p14:tracePt t="6884" x="6251575" y="2536825"/>
          <p14:tracePt t="6901" x="6242050" y="2536825"/>
          <p14:tracePt t="7169" x="6242050" y="2446338"/>
          <p14:tracePt t="7179" x="6215063" y="2357438"/>
          <p14:tracePt t="7190" x="6188075" y="2241550"/>
          <p14:tracePt t="7201" x="6134100" y="1874838"/>
          <p14:tracePt t="7220" x="6099175" y="1455738"/>
          <p14:tracePt t="7234" x="6099175" y="1366838"/>
          <p14:tracePt t="7251" x="6143625" y="1187450"/>
          <p14:tracePt t="7268" x="6153150" y="1152525"/>
          <p14:tracePt t="7285" x="6161088" y="1152525"/>
          <p14:tracePt t="7301" x="6170613" y="1152525"/>
          <p14:tracePt t="7321" x="6197600" y="1152525"/>
          <p14:tracePt t="7334" x="6232525" y="1152525"/>
          <p14:tracePt t="7351" x="6367463" y="1187450"/>
          <p14:tracePt t="7368" x="6518275" y="1258888"/>
          <p14:tracePt t="7385" x="6840538" y="1357313"/>
          <p14:tracePt t="7403" x="7170738" y="1357313"/>
          <p14:tracePt t="7418" x="7331075" y="1347788"/>
          <p14:tracePt t="7435" x="7572375" y="1330325"/>
          <p14:tracePt t="7452" x="7759700" y="1339850"/>
          <p14:tracePt t="7688" x="7796213" y="1339850"/>
          <p14:tracePt t="7697" x="7875588" y="1339850"/>
          <p14:tracePt t="7706" x="7983538" y="1339850"/>
          <p14:tracePt t="7718" x="8089900" y="1339850"/>
          <p14:tracePt t="7735" x="8232775" y="1339850"/>
          <p14:tracePt t="7751" x="8466138" y="1347788"/>
          <p14:tracePt t="7768" x="8589963" y="1384300"/>
          <p14:tracePt t="7784" x="8626475" y="1401763"/>
          <p14:tracePt t="7801" x="8634413" y="1411288"/>
          <p14:tracePt t="7819" x="8634413" y="1419225"/>
          <p14:tracePt t="7839" x="8634413" y="1428750"/>
          <p14:tracePt t="7859" x="8634413" y="1446213"/>
          <p14:tracePt t="7871" x="8626475" y="1455738"/>
          <p14:tracePt t="7884" x="8609013" y="1465263"/>
          <p14:tracePt t="7901" x="8582025" y="1544638"/>
          <p14:tracePt t="7918" x="8562975" y="1598613"/>
          <p14:tracePt t="7934" x="8545513" y="1724025"/>
          <p14:tracePt t="7951" x="8528050" y="1874838"/>
          <p14:tracePt t="7968" x="8528050" y="1973263"/>
          <p14:tracePt t="7984" x="8528050" y="2108200"/>
          <p14:tracePt t="8001" x="8528050" y="2160588"/>
          <p14:tracePt t="8018" x="8528050" y="2187575"/>
          <p14:tracePt t="8276" x="8528050" y="2276475"/>
          <p14:tracePt t="8285" x="8537575" y="2366963"/>
          <p14:tracePt t="8301" x="8545513" y="2465388"/>
          <p14:tracePt t="8318" x="8518525" y="2795588"/>
          <p14:tracePt t="8336" x="8439150" y="2990850"/>
          <p14:tracePt t="8351" x="8385175" y="3081338"/>
          <p14:tracePt t="8368" x="8304213" y="3160713"/>
          <p14:tracePt t="8384" x="8259763" y="3197225"/>
          <p14:tracePt t="8401" x="8170863" y="3214688"/>
          <p14:tracePt t="8418" x="8072438" y="3232150"/>
          <p14:tracePt t="8435" x="8045450" y="3241675"/>
          <p14:tracePt t="8452" x="8001000" y="3251200"/>
          <p14:tracePt t="8468" x="8001000" y="3268663"/>
          <p14:tracePt t="8501" x="8001000" y="3286125"/>
          <p14:tracePt t="8752" x="7947025" y="3286125"/>
          <p14:tracePt t="8763" x="7848600" y="3286125"/>
          <p14:tracePt t="8772" x="7751763" y="3276600"/>
          <p14:tracePt t="8784" x="7643813" y="3241675"/>
          <p14:tracePt t="8803" x="7358063" y="3044825"/>
          <p14:tracePt t="8818" x="7180263" y="2759075"/>
          <p14:tracePt t="8834" x="7062788" y="2544763"/>
          <p14:tracePt t="8851" x="7054850" y="2465388"/>
          <p14:tracePt t="8868" x="7054850" y="2098675"/>
          <p14:tracePt t="8885" x="7143750" y="1839913"/>
          <p14:tracePt t="8901" x="7197725" y="1768475"/>
          <p14:tracePt t="8918" x="7242175" y="1714500"/>
          <p14:tracePt t="9138" x="7277100" y="1670050"/>
          <p14:tracePt t="9148" x="7331075" y="1571625"/>
          <p14:tracePt t="9158" x="7394575" y="1482725"/>
          <p14:tracePt t="9170" x="7446963" y="1401763"/>
          <p14:tracePt t="9185" x="7483475" y="1347788"/>
          <p14:tracePt t="9201" x="7491413" y="1339850"/>
          <p14:tracePt t="9221" x="7491413" y="1322388"/>
          <p14:tracePt t="9240" x="7466013" y="1303338"/>
          <p14:tracePt t="9252" x="7439025" y="1295400"/>
          <p14:tracePt t="9269" x="7419975" y="1285875"/>
          <p14:tracePt t="9285" x="7419975" y="1276350"/>
          <p14:tracePt t="9342" x="7419975" y="1285875"/>
          <p14:tracePt t="9352" x="7419975" y="1312863"/>
          <p14:tracePt t="9362" x="7402513" y="1339850"/>
          <p14:tracePt t="9372" x="7394575" y="1401763"/>
          <p14:tracePt t="9385" x="7375525" y="1509713"/>
          <p14:tracePt t="9403" x="7340600" y="1643063"/>
          <p14:tracePt t="9418" x="7331075" y="1670050"/>
          <p14:tracePt t="9435" x="7313613" y="1714500"/>
          <p14:tracePt t="9454" x="7313613" y="1731963"/>
          <p14:tracePt t="9468" x="7304088" y="1741488"/>
          <p14:tracePt t="9485" x="7296150" y="1776413"/>
          <p14:tracePt t="9504" x="7296150" y="1893888"/>
          <p14:tracePt t="9518" x="7296150" y="1946275"/>
          <p14:tracePt t="9535" x="7296150" y="2000250"/>
          <p14:tracePt t="9551" x="7296150" y="2044700"/>
          <p14:tracePt t="9568" x="7304088" y="2143125"/>
          <p14:tracePt t="9585" x="7313613" y="2339975"/>
          <p14:tracePt t="9601" x="7323138" y="2393950"/>
          <p14:tracePt t="9618" x="7348538" y="2554288"/>
          <p14:tracePt t="9636" x="7348538" y="2687638"/>
          <p14:tracePt t="9652" x="7358063" y="2714625"/>
          <p14:tracePt t="9688" x="7367588" y="2714625"/>
          <p14:tracePt t="9701" x="7385050" y="2697163"/>
          <p14:tracePt t="9718" x="7419975" y="2679700"/>
          <p14:tracePt t="9736" x="7429500" y="2660650"/>
          <p14:tracePt t="9751" x="7446963" y="2652713"/>
          <p14:tracePt t="9768" x="7483475" y="2643188"/>
          <p14:tracePt t="9785" x="7500938" y="2643188"/>
          <p14:tracePt t="9801" x="7545388" y="2643188"/>
          <p14:tracePt t="9819" x="7589838" y="2643188"/>
          <p14:tracePt t="9835" x="7599363" y="2643188"/>
          <p14:tracePt t="9961" x="7599363" y="2625725"/>
          <p14:tracePt t="9971" x="7599363" y="2608263"/>
          <p14:tracePt t="9985" x="7599363" y="2581275"/>
          <p14:tracePt t="10002" x="7599363" y="2465388"/>
          <p14:tracePt t="10018" x="7599363" y="2384425"/>
          <p14:tracePt t="10022" x="7608888" y="2303463"/>
          <p14:tracePt t="10035" x="7608888" y="2232025"/>
          <p14:tracePt t="10052" x="7608888" y="2000250"/>
          <p14:tracePt t="10069" x="7608888" y="1731963"/>
          <p14:tracePt t="10085" x="7562850" y="1465263"/>
          <p14:tracePt t="10104" x="7527925" y="1322388"/>
          <p14:tracePt t="10118" x="7518400" y="1268413"/>
          <p14:tracePt t="10135" x="7518400" y="1258888"/>
          <p14:tracePt t="10155" x="7518400" y="1250950"/>
          <p14:tracePt t="10168" x="7518400" y="1231900"/>
          <p14:tracePt t="10185" x="7518400" y="1223963"/>
          <p14:tracePt t="10256" x="7518400" y="1214438"/>
          <p14:tracePt t="10326" x="7500938" y="1214438"/>
          <p14:tracePt t="10336" x="7473950" y="1223963"/>
          <p14:tracePt t="10352" x="7429500" y="1241425"/>
          <p14:tracePt t="10369" x="7313613" y="1268413"/>
          <p14:tracePt t="10386" x="7277100" y="1268413"/>
          <p14:tracePt t="10402" x="7242175" y="1268413"/>
          <p14:tracePt t="10418" x="7232650" y="1268413"/>
          <p14:tracePt t="10489" x="7232650" y="1276350"/>
          <p14:tracePt t="10530" x="7232650" y="1285875"/>
          <p14:tracePt t="10539" x="7232650" y="1295400"/>
          <p14:tracePt t="10552" x="7232650" y="1312863"/>
          <p14:tracePt t="10571" x="7232650" y="1339850"/>
          <p14:tracePt t="10585" x="7232650" y="1347788"/>
          <p14:tracePt t="10602" x="7232650" y="1393825"/>
          <p14:tracePt t="10618" x="7242175" y="1428750"/>
          <p14:tracePt t="10635" x="7259638" y="1598613"/>
          <p14:tracePt t="10652" x="7286625" y="1731963"/>
          <p14:tracePt t="10669" x="7296150" y="1822450"/>
          <p14:tracePt t="10685" x="7296150" y="2081213"/>
          <p14:tracePt t="10702" x="7296150" y="2160588"/>
          <p14:tracePt t="10718" x="7296150" y="2179638"/>
          <p14:tracePt t="10736" x="7286625" y="2214563"/>
          <p14:tracePt t="10753" x="7277100" y="2259013"/>
          <p14:tracePt t="10768" x="7277100" y="2268538"/>
          <p14:tracePt t="10785" x="7269163" y="2357438"/>
          <p14:tracePt t="10803" x="7269163" y="2438400"/>
          <p14:tracePt t="10818" x="7269163" y="2465388"/>
          <p14:tracePt t="10835" x="7269163" y="2482850"/>
          <p14:tracePt t="10852" x="7269163" y="2490788"/>
          <p14:tracePt t="10869" x="7269163" y="2509838"/>
          <p14:tracePt t="10885" x="7269163" y="2554288"/>
          <p14:tracePt t="10902" x="7269163" y="2571750"/>
          <p14:tracePt t="10918" x="7269163" y="2598738"/>
          <p14:tracePt t="10935" x="7269163" y="2643188"/>
          <p14:tracePt t="10952" x="7269163" y="2660650"/>
          <p14:tracePt t="10968" x="7286625" y="2670175"/>
          <p14:tracePt t="11200" x="7296150" y="2670175"/>
          <p14:tracePt t="11209" x="7304088" y="2670175"/>
          <p14:tracePt t="11221" x="7323138" y="2687638"/>
          <p14:tracePt t="11235" x="7358063" y="2697163"/>
          <p14:tracePt t="11252" x="7429500" y="2741613"/>
          <p14:tracePt t="11270" x="7491413" y="2741613"/>
          <p14:tracePt t="11285" x="7537450" y="2724150"/>
          <p14:tracePt t="11302" x="7616825" y="2670175"/>
          <p14:tracePt t="11318" x="7626350" y="2660650"/>
          <p14:tracePt t="11335" x="7634288" y="2652713"/>
          <p14:tracePt t="11454" x="7634288" y="2625725"/>
          <p14:tracePt t="11463" x="7616825" y="2536825"/>
          <p14:tracePt t="11473" x="7608888" y="2473325"/>
          <p14:tracePt t="11485" x="7599363" y="2330450"/>
          <p14:tracePt t="11503" x="7572375" y="2081213"/>
          <p14:tracePt t="11519" x="7572375" y="1973263"/>
          <p14:tracePt t="11535" x="7572375" y="1679575"/>
          <p14:tracePt t="11552" x="7572375" y="1589088"/>
          <p14:tracePt t="11568" x="7572375" y="1401763"/>
          <p14:tracePt t="11586" x="7572375" y="1250950"/>
          <p14:tracePt t="11637" x="7572375" y="1268413"/>
          <p14:tracePt t="11656" x="7589838" y="1285875"/>
          <p14:tracePt t="11880" x="7562850" y="1285875"/>
          <p14:tracePt t="11890" x="7500938" y="1285875"/>
          <p14:tracePt t="11902" x="7402513" y="1276350"/>
          <p14:tracePt t="11920" x="7296150" y="1276350"/>
          <p14:tracePt t="11935" x="7286625" y="1276350"/>
          <p14:tracePt t="11982" x="7286625" y="1268413"/>
          <p14:tracePt t="12042" x="7296150" y="1268413"/>
          <p14:tracePt t="12114" x="7296150" y="1285875"/>
          <p14:tracePt t="12124" x="7296150" y="1295400"/>
          <p14:tracePt t="12135" x="7296150" y="1322388"/>
          <p14:tracePt t="12154" x="7296150" y="1366838"/>
          <p14:tracePt t="12169" x="7296150" y="1419225"/>
          <p14:tracePt t="12186" x="7277100" y="1687513"/>
          <p14:tracePt t="12202" x="7269163" y="1803400"/>
          <p14:tracePt t="12219" x="7269163" y="2098675"/>
          <p14:tracePt t="12235" x="7286625" y="2419350"/>
          <p14:tracePt t="12252" x="7286625" y="2581275"/>
          <p14:tracePt t="12269" x="7286625" y="2813050"/>
          <p14:tracePt t="12286" x="7304088" y="2946400"/>
          <p14:tracePt t="12302" x="7313613" y="2973388"/>
          <p14:tracePt t="12319" x="7323138" y="3000375"/>
          <p14:tracePt t="12358" x="7331075" y="3000375"/>
          <p14:tracePt t="12369" x="7358063" y="3000375"/>
          <p14:tracePt t="12387" x="7446963" y="2955925"/>
          <p14:tracePt t="12402" x="7473950" y="2938463"/>
          <p14:tracePt t="12419" x="7537450" y="2874963"/>
          <p14:tracePt t="12435" x="7572375" y="2857500"/>
          <p14:tracePt t="12452" x="7589838" y="2840038"/>
          <p14:tracePt t="12469" x="7599363" y="2840038"/>
          <p14:tracePt t="12485" x="7608888" y="2830513"/>
          <p14:tracePt t="12502" x="7608888" y="2822575"/>
          <p14:tracePt t="12520" x="7634288" y="2803525"/>
          <p14:tracePt t="12535" x="7643813" y="2803525"/>
          <p14:tracePt t="12552" x="7661275" y="2795588"/>
          <p14:tracePt t="12570" x="7670800" y="2795588"/>
          <p14:tracePt t="12591" x="7670800" y="2776538"/>
          <p14:tracePt t="12602" x="7680325" y="2768600"/>
          <p14:tracePt t="12621" x="7680325" y="2724150"/>
          <p14:tracePt t="12635" x="7680325" y="2687638"/>
          <p14:tracePt t="12652" x="7670800" y="2517775"/>
          <p14:tracePt t="12669" x="7626350" y="2411413"/>
          <p14:tracePt t="12685" x="7562850" y="2214563"/>
          <p14:tracePt t="12702" x="7491413" y="2036763"/>
          <p14:tracePt t="12719" x="7483475" y="1965325"/>
          <p14:tracePt t="12736" x="7466013" y="1874838"/>
          <p14:tracePt t="12753" x="7466013" y="1795463"/>
          <p14:tracePt t="12769" x="7466013" y="1768475"/>
          <p14:tracePt t="12785" x="7466013" y="1751013"/>
          <p14:tracePt t="12835" x="7466013" y="1714500"/>
          <p14:tracePt t="12845" x="7466013" y="1652588"/>
          <p14:tracePt t="12855" x="7466013" y="1616075"/>
          <p14:tracePt t="12869" x="7466013" y="1589088"/>
          <p14:tracePt t="12885" x="7466013" y="1562100"/>
          <p14:tracePt t="12902" x="7466013" y="1544638"/>
          <p14:tracePt t="12919" x="7466013" y="1527175"/>
          <p14:tracePt t="12936" x="7466013" y="1517650"/>
          <p14:tracePt t="13038" x="7466013" y="1500188"/>
          <p14:tracePt t="13047" x="7466013" y="1473200"/>
          <p14:tracePt t="13058" x="7466013" y="1411288"/>
          <p14:tracePt t="13069" x="7466013" y="1374775"/>
          <p14:tracePt t="13088" x="7466013" y="1347788"/>
          <p14:tracePt t="13351" x="7466013" y="1357313"/>
          <p14:tracePt t="13362" x="7466013" y="1366838"/>
          <p14:tracePt t="13372" x="7466013" y="1401763"/>
          <p14:tracePt t="13386" x="7466013" y="1411288"/>
          <p14:tracePt t="13402" x="7466013" y="1428750"/>
          <p14:tracePt t="13419" x="7466013" y="1438275"/>
          <p14:tracePt t="13436" x="7466013" y="1446213"/>
          <p14:tracePt t="13454" x="7466013" y="1482725"/>
          <p14:tracePt t="13470" x="7473950" y="1517650"/>
          <p14:tracePt t="13486" x="7483475" y="1652588"/>
          <p14:tracePt t="13505" x="7510463" y="1751013"/>
          <p14:tracePt t="13519" x="7527925" y="1839913"/>
          <p14:tracePt t="13536" x="7589838" y="2071688"/>
          <p14:tracePt t="13553" x="7616825" y="2187575"/>
          <p14:tracePt t="13829" x="7616825" y="2152650"/>
          <p14:tracePt t="13838" x="7608888" y="2027238"/>
          <p14:tracePt t="13852" x="7581900" y="1946275"/>
          <p14:tracePt t="13870" x="7527925" y="1724025"/>
          <p14:tracePt t="13886" x="7518400" y="1544638"/>
          <p14:tracePt t="13902" x="7518400" y="1438275"/>
          <p14:tracePt t="13921" x="7518400" y="1374775"/>
          <p14:tracePt t="14225" x="7518400" y="1401763"/>
          <p14:tracePt t="14236" x="7500938" y="1465263"/>
          <p14:tracePt t="14245" x="7483475" y="1554163"/>
          <p14:tracePt t="14256" x="7473950" y="1625600"/>
          <p14:tracePt t="14269" x="7446963" y="1697038"/>
          <p14:tracePt t="14286" x="7429500" y="1901825"/>
          <p14:tracePt t="14303" x="7429500" y="2017713"/>
          <p14:tracePt t="14319" x="7429500" y="2214563"/>
          <p14:tracePt t="14336" x="7429500" y="2482850"/>
          <p14:tracePt t="14353" x="7419975" y="2608263"/>
          <p14:tracePt t="14369" x="7402513" y="2697163"/>
          <p14:tracePt t="14388" x="7385050" y="2759075"/>
          <p14:tracePt t="14403" x="7375525" y="2768600"/>
          <p14:tracePt t="14419" x="7375525" y="2795588"/>
          <p14:tracePt t="14580" x="7375525" y="2786063"/>
          <p14:tracePt t="14590" x="7385050" y="2776538"/>
          <p14:tracePt t="14603" x="7394575" y="2741613"/>
          <p14:tracePt t="14621" x="7439025" y="2527300"/>
          <p14:tracePt t="14636" x="7473950" y="2384425"/>
          <p14:tracePt t="14653" x="7483475" y="1938338"/>
          <p14:tracePt t="14670" x="7483475" y="1670050"/>
          <p14:tracePt t="14686" x="7483475" y="1347788"/>
          <p14:tracePt t="14703" x="7483475" y="1169988"/>
          <p14:tracePt t="14720" x="7491413" y="1152525"/>
          <p14:tracePt t="14737" x="7491413" y="1143000"/>
          <p14:tracePt t="14895" x="7491413" y="1204913"/>
          <p14:tracePt t="14905" x="7491413" y="1322388"/>
          <p14:tracePt t="14920" x="7491413" y="1401763"/>
          <p14:tracePt t="14936" x="7473950" y="1679575"/>
          <p14:tracePt t="14953" x="7466013" y="1830388"/>
          <p14:tracePt t="14970" x="7439025" y="2116138"/>
          <p14:tracePt t="14986" x="7419975" y="2347913"/>
          <p14:tracePt t="15003" x="7412038" y="2411413"/>
          <p14:tracePt t="15020" x="7394575" y="2490788"/>
          <p14:tracePt t="15037" x="7394575" y="2517775"/>
          <p14:tracePt t="15382" x="7394575" y="2536825"/>
          <p14:tracePt t="15393" x="7402513" y="2562225"/>
          <p14:tracePt t="15403" x="7412038" y="2608263"/>
          <p14:tracePt t="15420" x="7419975" y="2670175"/>
          <p14:tracePt t="15436" x="7419975" y="2795588"/>
          <p14:tracePt t="15453" x="7419975" y="2813050"/>
          <p14:tracePt t="15470" x="7419975" y="2803525"/>
          <p14:tracePt t="15486" x="7419975" y="2768600"/>
          <p14:tracePt t="16217" x="7385050" y="2679700"/>
          <p14:tracePt t="16225" x="7375525" y="2482850"/>
          <p14:tracePt t="16237" x="7340600" y="2009775"/>
          <p14:tracePt t="16255" x="7340600" y="1411288"/>
          <p14:tracePt t="16270" x="7340600" y="990600"/>
          <p14:tracePt t="16286" x="7340600" y="803275"/>
          <p14:tracePt t="16304" x="7340600" y="795338"/>
          <p14:tracePt t="16438" x="7340600" y="803275"/>
          <p14:tracePt t="16449" x="7340600" y="812800"/>
          <p14:tracePt t="16459" x="7340600" y="830263"/>
          <p14:tracePt t="16470" x="7340600" y="847725"/>
          <p14:tracePt t="16487" x="7340600" y="874713"/>
          <p14:tracePt t="16503" x="7340600" y="1009650"/>
          <p14:tracePt t="16520" x="7340600" y="1089025"/>
          <p14:tracePt t="16537" x="7340600" y="1143000"/>
          <p14:tracePt t="16553" x="7358063" y="1393825"/>
          <p14:tracePt t="16570" x="7385050" y="1571625"/>
          <p14:tracePt t="16587" x="7402513" y="1643063"/>
          <p14:tracePt t="16603" x="7419975" y="1776413"/>
          <p14:tracePt t="16622" x="7419975" y="1973263"/>
          <p14:tracePt t="16636" x="7419975" y="2027238"/>
          <p14:tracePt t="16653" x="7419975" y="2143125"/>
          <p14:tracePt t="16673" x="7412038" y="2232025"/>
          <p14:tracePt t="16687" x="7412038" y="2251075"/>
          <p14:tracePt t="16703" x="7412038" y="2268538"/>
          <p14:tracePt t="16720" x="7412038" y="2295525"/>
          <p14:tracePt t="16737" x="7412038" y="2347913"/>
          <p14:tracePt t="16753" x="7412038" y="2393950"/>
          <p14:tracePt t="16770" x="7412038" y="2411413"/>
          <p14:tracePt t="16787" x="7412038" y="2438400"/>
          <p14:tracePt t="16916" x="7412038" y="2428875"/>
          <p14:tracePt t="16925" x="7412038" y="2393950"/>
          <p14:tracePt t="16937" x="7412038" y="2251075"/>
          <p14:tracePt t="16954" x="7394575" y="2116138"/>
          <p14:tracePt t="16970" x="7331075" y="1347788"/>
          <p14:tracePt t="16987" x="7331075" y="973138"/>
          <p14:tracePt t="17003" x="7331075" y="812800"/>
          <p14:tracePt t="17020" x="7331075" y="776288"/>
          <p14:tracePt t="17119" x="7331075" y="795338"/>
          <p14:tracePt t="17128" x="7340600" y="857250"/>
          <p14:tracePt t="17140" x="7340600" y="901700"/>
          <p14:tracePt t="17153" x="7348538" y="955675"/>
          <p14:tracePt t="17170" x="7367588" y="1081088"/>
          <p14:tracePt t="17188" x="7367588" y="1204913"/>
          <p14:tracePt t="17203" x="7385050" y="1411288"/>
          <p14:tracePt t="17221" x="7394575" y="1652588"/>
          <p14:tracePt t="17237" x="7394575" y="1884363"/>
          <p14:tracePt t="17253" x="7394575" y="2062163"/>
          <p14:tracePt t="17271" x="7402513" y="2214563"/>
          <p14:tracePt t="17287" x="7412038" y="2286000"/>
          <p14:tracePt t="17304" x="7412038" y="2357438"/>
          <p14:tracePt t="17321" x="7412038" y="2366963"/>
          <p14:tracePt t="17341" x="7412038" y="2374900"/>
          <p14:tracePt t="17544" x="7412038" y="2357438"/>
          <p14:tracePt t="17556" x="7419975" y="2312988"/>
          <p14:tracePt t="17570" x="7439025" y="2276475"/>
          <p14:tracePt t="17587" x="7466013" y="2160588"/>
          <p14:tracePt t="17606" x="7510463" y="1830388"/>
          <p14:tracePt t="17620" x="7510463" y="1741488"/>
          <p14:tracePt t="17637" x="7510463" y="1517650"/>
          <p14:tracePt t="17654" x="7510463" y="1276350"/>
          <p14:tracePt t="17671" x="7510463" y="1152525"/>
          <p14:tracePt t="17687" x="7510463" y="1125538"/>
          <p14:tracePt t="17748" x="7510463" y="1133475"/>
          <p14:tracePt t="17769" x="7510463" y="1143000"/>
          <p14:tracePt t="17779" x="7500938" y="1169988"/>
          <p14:tracePt t="17790" x="7483475" y="1196975"/>
          <p14:tracePt t="17803" x="7466013" y="1285875"/>
          <p14:tracePt t="17820" x="7429500" y="1419225"/>
          <p14:tracePt t="17837" x="7412038" y="1517650"/>
          <p14:tracePt t="17853" x="7402513" y="1839913"/>
          <p14:tracePt t="17870" x="7385050" y="2036763"/>
          <p14:tracePt t="17887" x="7385050" y="2108200"/>
          <p14:tracePt t="17904" x="7385050" y="2295525"/>
          <p14:tracePt t="17920" x="7385050" y="2473325"/>
          <p14:tracePt t="17937" x="7385050" y="2500313"/>
          <p14:tracePt t="17954" x="7402513" y="2536825"/>
          <p14:tracePt t="17972" x="7419975" y="2554288"/>
          <p14:tracePt t="17987" x="7419975" y="2562225"/>
          <p14:tracePt t="18004" x="7429500" y="2581275"/>
          <p14:tracePt t="18023" x="7439025" y="2589213"/>
          <p14:tracePt t="18037" x="7439025" y="2608263"/>
          <p14:tracePt t="18054" x="7439025" y="2616200"/>
          <p14:tracePt t="18176" x="7439025" y="2598738"/>
          <p14:tracePt t="18185" x="7439025" y="2571750"/>
          <p14:tracePt t="18195" x="7439025" y="2517775"/>
          <p14:tracePt t="18205" x="7439025" y="2357438"/>
          <p14:tracePt t="18221" x="7446963" y="2251075"/>
          <p14:tracePt t="18237" x="7446963" y="2017713"/>
          <p14:tracePt t="18256" x="7446963" y="1911350"/>
          <p14:tracePt t="18337" x="7446963" y="1928813"/>
          <p14:tracePt t="18347" x="7456488" y="1955800"/>
          <p14:tracePt t="20732" x="7466013" y="1965325"/>
          <p14:tracePt t="20743" x="7518400" y="1990725"/>
          <p14:tracePt t="20754" x="7581900" y="2036763"/>
          <p14:tracePt t="20772" x="7670800" y="2125663"/>
          <p14:tracePt t="20788" x="7840663" y="2411413"/>
          <p14:tracePt t="20805" x="7991475" y="2544763"/>
          <p14:tracePt t="20821" x="8054975" y="2625725"/>
          <p14:tracePt t="20838" x="8143875" y="2786063"/>
          <p14:tracePt t="20854" x="8153400" y="2884488"/>
          <p14:tracePt t="20871" x="8134350" y="2911475"/>
          <p14:tracePt t="20888" x="8108950" y="2919413"/>
          <p14:tracePt t="21099" x="8037513" y="2919413"/>
          <p14:tracePt t="21109" x="7966075" y="2928938"/>
          <p14:tracePt t="21121" x="7875588" y="2946400"/>
          <p14:tracePt t="21139" x="7653338" y="3027363"/>
          <p14:tracePt t="21154" x="7483475" y="3071813"/>
          <p14:tracePt t="21171" x="7215188" y="3152775"/>
          <p14:tracePt t="21190" x="6973888" y="3179763"/>
          <p14:tracePt t="21204" x="6894513" y="3179763"/>
          <p14:tracePt t="21222" x="6813550" y="3187700"/>
          <p14:tracePt t="21238" x="6796088" y="3187700"/>
          <p14:tracePt t="21254" x="6786563" y="3187700"/>
          <p14:tracePt t="21291" x="6786563" y="3170238"/>
          <p14:tracePt t="21301" x="6796088" y="3125788"/>
          <p14:tracePt t="21535" x="6848475" y="3089275"/>
          <p14:tracePt t="21546" x="6929438" y="3062288"/>
          <p14:tracePt t="21556" x="7054850" y="3009900"/>
          <p14:tracePt t="21572" x="7153275" y="2965450"/>
          <p14:tracePt t="21588" x="7358063" y="2901950"/>
          <p14:tracePt t="21606" x="7518400" y="2840038"/>
          <p14:tracePt t="21622" x="7545388" y="2830513"/>
          <p14:tracePt t="21638" x="7599363" y="2813050"/>
          <p14:tracePt t="21657" x="7616825" y="2813050"/>
          <p14:tracePt t="21961" x="7608888" y="2813050"/>
          <p14:tracePt t="21971" x="7608888" y="2822575"/>
          <p14:tracePt t="21981" x="7608888" y="2830513"/>
          <p14:tracePt t="21991" x="7608888" y="2847975"/>
          <p14:tracePt t="22005" x="7608888" y="2894013"/>
          <p14:tracePt t="22022" x="7608888" y="3036888"/>
          <p14:tracePt t="22038" x="7608888" y="3152775"/>
          <p14:tracePt t="22055" x="7608888" y="3375025"/>
          <p14:tracePt t="22074" x="7599363" y="3536950"/>
          <p14:tracePt t="22088" x="7599363" y="3616325"/>
          <p14:tracePt t="22105" x="7599363" y="3759200"/>
          <p14:tracePt t="22124" x="7599363" y="3867150"/>
          <p14:tracePt t="22138" x="7599363" y="3919538"/>
          <p14:tracePt t="22155" x="7608888" y="3983038"/>
          <p14:tracePt t="22171" x="7626350" y="4010025"/>
          <p14:tracePt t="22409" x="7616825" y="4027488"/>
          <p14:tracePt t="22418" x="7589838" y="4044950"/>
          <p14:tracePt t="22428" x="7572375" y="4071938"/>
          <p14:tracePt t="22439" x="7545388" y="4081463"/>
          <p14:tracePt t="22455" x="7527925" y="4116388"/>
          <p14:tracePt t="22471" x="7491413" y="4152900"/>
          <p14:tracePt t="22490" x="7446963" y="4197350"/>
          <p14:tracePt t="22505" x="7419975" y="4224338"/>
          <p14:tracePt t="22522" x="7385050" y="4251325"/>
          <p14:tracePt t="22540" x="7358063" y="4259263"/>
          <p14:tracePt t="22555" x="7358063" y="4268788"/>
          <p14:tracePt t="22641" x="7358063" y="4259263"/>
          <p14:tracePt t="22651" x="7375525" y="4232275"/>
          <p14:tracePt t="22661" x="7394575" y="4179888"/>
          <p14:tracePt t="22672" x="7412038" y="4116388"/>
          <p14:tracePt t="22688" x="7429500" y="3990975"/>
          <p14:tracePt t="22705" x="7446963" y="3830638"/>
          <p14:tracePt t="22723" x="7446963" y="3741738"/>
          <p14:tracePt t="22738" x="7446963" y="3679825"/>
          <p14:tracePt t="22755" x="7429500" y="3527425"/>
          <p14:tracePt t="22774" x="7367588" y="3375025"/>
          <p14:tracePt t="22788" x="7331075" y="3330575"/>
          <p14:tracePt t="22805" x="7313613" y="3232150"/>
          <p14:tracePt t="22822" x="7304088" y="3197225"/>
          <p14:tracePt t="22838" x="7304088" y="3089275"/>
          <p14:tracePt t="22855" x="7304088" y="2990850"/>
          <p14:tracePt t="22871" x="7304088" y="2965450"/>
          <p14:tracePt t="22888" x="7304088" y="2928938"/>
          <p14:tracePt t="22906" x="7304088" y="2901950"/>
          <p14:tracePt t="22922" x="7304088" y="2884488"/>
          <p14:tracePt t="22938" x="7323138" y="2857500"/>
          <p14:tracePt t="22956" x="7358063" y="2830513"/>
          <p14:tracePt t="22972" x="7367588" y="2813050"/>
          <p14:tracePt t="22989" x="7402513" y="2803525"/>
          <p14:tracePt t="23006" x="7429500" y="2795588"/>
          <p14:tracePt t="23022" x="7456488" y="2795588"/>
          <p14:tracePt t="23039" x="7491413" y="2795588"/>
          <p14:tracePt t="23056" x="7510463" y="2795588"/>
          <p14:tracePt t="23071" x="7527925" y="2803525"/>
          <p14:tracePt t="23089" x="7537450" y="2803525"/>
          <p14:tracePt t="23108" x="7537450" y="2813050"/>
          <p14:tracePt t="23121" x="7537450" y="2822575"/>
          <p14:tracePt t="23139" x="7491413" y="2847975"/>
          <p14:tracePt t="23155" x="7483475" y="2874963"/>
          <p14:tracePt t="23172" x="7429500" y="3062288"/>
          <p14:tracePt t="23190" x="7402513" y="3340100"/>
          <p14:tracePt t="23205" x="7367588" y="3455988"/>
          <p14:tracePt t="23222" x="7313613" y="3776663"/>
          <p14:tracePt t="23241" x="7269163" y="3938588"/>
          <p14:tracePt t="23255" x="7259638" y="4010025"/>
          <p14:tracePt t="23272" x="7251700" y="4108450"/>
          <p14:tracePt t="23515" x="7251700" y="4116388"/>
          <p14:tracePt t="23525" x="7269163" y="4125913"/>
          <p14:tracePt t="23538" x="7277100" y="4143375"/>
          <p14:tracePt t="23555" x="7286625" y="4276725"/>
          <p14:tracePt t="23572" x="7286625" y="4313238"/>
          <p14:tracePt t="23588" x="7286625" y="4348163"/>
          <p14:tracePt t="23606" x="7296150" y="4375150"/>
          <p14:tracePt t="23622" x="7296150" y="4384675"/>
          <p14:tracePt t="23638" x="7304088" y="4402138"/>
          <p14:tracePt t="23656" x="7304088" y="4419600"/>
          <p14:tracePt t="23951" x="7296150" y="4411663"/>
          <p14:tracePt t="23961" x="7251700" y="4357688"/>
          <p14:tracePt t="23972" x="7170738" y="4205288"/>
          <p14:tracePt t="23989" x="6965950" y="3867150"/>
          <p14:tracePt t="24005" x="6759575" y="3509963"/>
          <p14:tracePt t="24022" x="6742113" y="3411538"/>
          <p14:tracePt t="24039" x="6742113" y="3394075"/>
          <p14:tracePt t="24055" x="6742113" y="3322638"/>
          <p14:tracePt t="24073" x="6823075" y="3259138"/>
          <p14:tracePt t="24088" x="6858000" y="3241675"/>
          <p14:tracePt t="24105" x="6938963" y="3205163"/>
          <p14:tracePt t="24124" x="7000875" y="3197225"/>
          <p14:tracePt t="24139" x="7027863" y="3179763"/>
          <p14:tracePt t="24155" x="7072313" y="3179763"/>
          <p14:tracePt t="24172" x="7099300" y="3179763"/>
          <p14:tracePt t="24189" x="7143750" y="3179763"/>
          <p14:tracePt t="24205" x="7161213" y="3179763"/>
          <p14:tracePt t="24238" x="7170738" y="3170238"/>
          <p14:tracePt t="24255" x="7180263" y="3160713"/>
          <p14:tracePt t="24272" x="7197725" y="3152775"/>
          <p14:tracePt t="24289" x="7242175" y="3133725"/>
          <p14:tracePt t="24307" x="7259638" y="3133725"/>
          <p14:tracePt t="24322" x="7277100" y="3133725"/>
          <p14:tracePt t="24339" x="7296150" y="3133725"/>
          <p14:tracePt t="24358" x="7304088" y="3197225"/>
          <p14:tracePt t="24372" x="7304088" y="3276600"/>
          <p14:tracePt t="24389" x="7313613" y="3571875"/>
          <p14:tracePt t="24405" x="7313613" y="3670300"/>
          <p14:tracePt t="24422" x="7313613" y="3857625"/>
          <p14:tracePt t="24439" x="7296150" y="3965575"/>
          <p14:tracePt t="24456" x="7277100" y="4044950"/>
          <p14:tracePt t="24472" x="7232650" y="4187825"/>
          <p14:tracePt t="25352" x="7232650" y="4160838"/>
          <p14:tracePt t="25362" x="7242175" y="4108450"/>
          <p14:tracePt t="25373" x="7296150" y="4000500"/>
          <p14:tracePt t="25389" x="7385050" y="3714750"/>
          <p14:tracePt t="25406" x="7599363" y="3187700"/>
          <p14:tracePt t="25424" x="7724775" y="2660650"/>
          <p14:tracePt t="25439" x="7751763" y="2581275"/>
          <p14:tracePt t="25456" x="7759700" y="2536825"/>
          <p14:tracePt t="25505" x="7759700" y="2544763"/>
          <p14:tracePt t="25535" x="7777163" y="2554288"/>
          <p14:tracePt t="25545" x="7786688" y="2562225"/>
          <p14:tracePt t="25556" x="7813675" y="2571750"/>
          <p14:tracePt t="25572" x="7831138" y="2581275"/>
          <p14:tracePt t="25589" x="7875588" y="2598738"/>
          <p14:tracePt t="25606" x="7912100" y="2633663"/>
          <p14:tracePt t="25622" x="7920038" y="2643188"/>
          <p14:tracePt t="25639" x="7929563" y="2660650"/>
          <p14:tracePt t="25657" x="8001000" y="2714625"/>
          <p14:tracePt t="25673" x="8062913" y="2759075"/>
          <p14:tracePt t="26288" x="7286625" y="2724150"/>
          <p14:tracePt t="26297" x="7180263" y="2724150"/>
          <p14:tracePt t="26307" x="7089775" y="2724150"/>
          <p14:tracePt t="26322" x="6991350" y="2732088"/>
          <p14:tracePt t="26339" x="6840538" y="2776538"/>
          <p14:tracePt t="26357" x="6759575" y="2803525"/>
          <p14:tracePt t="26372" x="6732588" y="2830513"/>
          <p14:tracePt t="26389" x="6697663" y="2867025"/>
          <p14:tracePt t="26408" x="6697663" y="2874963"/>
          <p14:tracePt t="26440" x="6680200" y="2894013"/>
          <p14:tracePt t="26456" x="6661150" y="2938463"/>
          <p14:tracePt t="26473" x="6653213" y="2946400"/>
          <p14:tracePt t="26489" x="6634163" y="2955925"/>
          <p14:tracePt t="26529" x="6626225" y="2955925"/>
          <p14:tracePt t="26540" x="6599238" y="2955925"/>
          <p14:tracePt t="26550" x="6572250" y="2946400"/>
          <p14:tracePt t="26561" x="6545263" y="2946400"/>
          <p14:tracePt t="26573" x="6527800" y="2938463"/>
          <p14:tracePt t="26591" x="6483350" y="2919413"/>
          <p14:tracePt t="26606" x="6473825" y="2911475"/>
          <p14:tracePt t="26623" x="6473825" y="2901950"/>
          <p14:tracePt t="26639" x="6473825" y="2894013"/>
          <p14:tracePt t="26656" x="6483350" y="2857500"/>
          <p14:tracePt t="26672" x="6518275" y="2822575"/>
          <p14:tracePt t="26706" x="6554788" y="2822575"/>
          <p14:tracePt t="26723" x="6599238" y="2822575"/>
          <p14:tracePt t="26739" x="6634163" y="2822575"/>
          <p14:tracePt t="26756" x="6769100" y="2840038"/>
          <p14:tracePt t="26773" x="6956425" y="2894013"/>
          <p14:tracePt t="26789" x="7072313" y="2919413"/>
          <p14:tracePt t="26806" x="7224713" y="2946400"/>
          <p14:tracePt t="26825" x="7296150" y="2955925"/>
          <p14:tracePt t="26839" x="7323138" y="2955925"/>
          <p14:tracePt t="26856" x="7358063" y="2955925"/>
          <p14:tracePt t="26873" x="7375525" y="2955925"/>
          <p14:tracePt t="26889" x="7429500" y="2955925"/>
          <p14:tracePt t="26906" x="7473950" y="2946400"/>
          <p14:tracePt t="26923" x="7491413" y="2946400"/>
          <p14:tracePt t="26939" x="7537450" y="2928938"/>
          <p14:tracePt t="26956" x="7554913" y="2928938"/>
          <p14:tracePt t="26973" x="7572375" y="2928938"/>
          <p14:tracePt t="26990" x="7634288" y="2928938"/>
          <p14:tracePt t="27007" x="7732713" y="2928938"/>
          <p14:tracePt t="27891" x="7769225" y="2928938"/>
          <p14:tracePt t="27901" x="7823200" y="2928938"/>
          <p14:tracePt t="27911" x="7894638" y="2928938"/>
          <p14:tracePt t="27923" x="7956550" y="2928938"/>
          <p14:tracePt t="27941" x="8062913" y="2928938"/>
          <p14:tracePt t="27956" x="8089900" y="2928938"/>
          <p14:tracePt t="27973" x="8099425" y="2928938"/>
          <p14:tracePt t="28063" x="8089900" y="2928938"/>
          <p14:tracePt t="28073" x="8072438" y="2928938"/>
          <p14:tracePt t="28083" x="8037513" y="2928938"/>
          <p14:tracePt t="28094" x="8001000" y="2928938"/>
          <p14:tracePt t="28106" x="7939088" y="2911475"/>
          <p14:tracePt t="28124" x="7858125" y="2894013"/>
          <p14:tracePt t="28139" x="7848600" y="2894013"/>
          <p14:tracePt t="28157" x="7848600" y="2884488"/>
          <p14:tracePt t="28327" x="7858125" y="2884488"/>
          <p14:tracePt t="28337" x="7867650" y="2884488"/>
          <p14:tracePt t="28348" x="7885113" y="2884488"/>
          <p14:tracePt t="28358" x="7894638" y="2884488"/>
          <p14:tracePt t="28373" x="7902575" y="2884488"/>
          <p14:tracePt t="28390" x="7929563" y="2884488"/>
          <p14:tracePt t="28423" x="7939088" y="2884488"/>
          <p14:tracePt t="28550" x="7939088" y="2894013"/>
          <p14:tracePt t="28560" x="7929563" y="2919413"/>
          <p14:tracePt t="28573" x="7867650" y="2965450"/>
          <p14:tracePt t="28591" x="7439025" y="3125788"/>
          <p14:tracePt t="28606" x="7180263" y="3170238"/>
          <p14:tracePt t="28623" x="6705600" y="3268663"/>
          <p14:tracePt t="28642" x="6562725" y="3295650"/>
          <p14:tracePt t="28656" x="6554788" y="3295650"/>
          <p14:tracePt t="28690" x="6562725" y="3295650"/>
          <p14:tracePt t="28706" x="6581775" y="3268663"/>
          <p14:tracePt t="29562" x="6661150" y="3268663"/>
          <p14:tracePt t="29575" x="6867525" y="3268663"/>
          <p14:tracePt t="29590" x="7000875" y="3276600"/>
          <p14:tracePt t="29607" x="7331075" y="3340100"/>
          <p14:tracePt t="29623" x="7466013" y="3348038"/>
          <p14:tracePt t="29640" x="7688263" y="3367088"/>
          <p14:tracePt t="29657" x="7777163" y="3367088"/>
          <p14:tracePt t="29673" x="7796213" y="3367088"/>
          <p14:tracePt t="29769" x="7813675" y="3367088"/>
          <p14:tracePt t="29778" x="7840663" y="3367088"/>
          <p14:tracePt t="30513" x="7885113" y="3367088"/>
          <p14:tracePt t="30523" x="7894638" y="3367088"/>
          <p14:tracePt t="30540" x="7947025" y="3367088"/>
          <p14:tracePt t="30557" x="7974013" y="3367088"/>
          <p14:tracePt t="30574" x="8018463" y="3367088"/>
          <p14:tracePt t="30590" x="8027988" y="3367088"/>
          <p14:tracePt t="30713" x="8018463" y="3367088"/>
          <p14:tracePt t="30743" x="8010525" y="3367088"/>
          <p14:tracePt t="30753" x="7991475" y="3367088"/>
          <p14:tracePt t="30764" x="7974013" y="3375025"/>
          <p14:tracePt t="30774" x="7956550" y="3394075"/>
          <p14:tracePt t="31647" x="7983538" y="3394075"/>
          <p14:tracePt t="31657" x="8010525" y="3394075"/>
          <p14:tracePt t="31667" x="8027988" y="3394075"/>
          <p14:tracePt t="31677" x="8045450" y="3394075"/>
          <p14:tracePt t="31789" x="8027988" y="3384550"/>
          <p14:tracePt t="31799" x="8010525" y="3375025"/>
          <p14:tracePt t="31810" x="7983538" y="3348038"/>
          <p14:tracePt t="31824" x="7974013" y="3340100"/>
          <p14:tracePt t="31841" x="7966075" y="3340100"/>
          <p14:tracePt t="32215" x="7974013" y="3340100"/>
          <p14:tracePt t="32225" x="7991475" y="3340100"/>
          <p14:tracePt t="32241" x="8010525" y="3340100"/>
          <p14:tracePt t="32257" x="8081963" y="3340100"/>
          <p14:tracePt t="32276" x="8232775" y="3375025"/>
          <p14:tracePt t="32291" x="8286750" y="3384550"/>
          <p14:tracePt t="32307" x="8429625" y="3446463"/>
          <p14:tracePt t="32324" x="8483600" y="3455988"/>
          <p14:tracePt t="32341" x="8572500" y="3465513"/>
          <p14:tracePt t="32357" x="8653463" y="3438525"/>
          <p14:tracePt t="32374" x="8670925" y="3419475"/>
          <p14:tracePt t="32391" x="8697913" y="3394075"/>
          <p14:tracePt t="32408" x="8715375" y="3384550"/>
          <p14:tracePt t="32424" x="8732838" y="3375025"/>
          <p14:tracePt t="32441" x="8777288" y="3357563"/>
          <p14:tracePt t="32460" x="8804275" y="3340100"/>
          <p14:tracePt t="32530" x="8796338" y="3340100"/>
          <p14:tracePt t="32601" x="8786813" y="3340100"/>
          <p14:tracePt t="32611" x="8769350" y="3330575"/>
          <p14:tracePt t="32624" x="8759825" y="3330575"/>
          <p14:tracePt t="32641" x="8724900" y="3330575"/>
          <p14:tracePt t="32658" x="8715375" y="3330575"/>
          <p14:tracePt t="32674" x="8697913" y="3330575"/>
          <p14:tracePt t="32693" x="8661400" y="3330575"/>
          <p14:tracePt t="32707" x="8616950" y="3348038"/>
          <p14:tracePt t="32724" x="8545513" y="3384550"/>
          <p14:tracePt t="32741" x="8528050" y="3419475"/>
          <p14:tracePt t="32757" x="8510588" y="3438525"/>
          <p14:tracePt t="33547" x="8045450" y="3589338"/>
          <p14:tracePt t="33564" x="7429500" y="3714750"/>
          <p14:tracePt t="33581" x="7143750" y="3768725"/>
          <p14:tracePt t="33591" x="6813550" y="3822700"/>
          <p14:tracePt t="33608" x="6384925" y="3911600"/>
          <p14:tracePt t="33626" x="6188075" y="3938588"/>
          <p14:tracePt t="33641" x="6143625" y="3938588"/>
          <p14:tracePt t="33658" x="6134100" y="3938588"/>
          <p14:tracePt t="33698" x="6134100" y="3929063"/>
          <p14:tracePt t="33708" x="6143625" y="3919538"/>
          <p14:tracePt t="33779" x="6153150" y="3911600"/>
          <p14:tracePt t="33789" x="6180138" y="3902075"/>
          <p14:tracePt t="33799" x="6188075" y="3902075"/>
          <p14:tracePt t="33810" x="6197600" y="3902075"/>
          <p14:tracePt t="33824" x="6205538" y="3902075"/>
          <p14:tracePt t="33870" x="6205538" y="3894138"/>
          <p14:tracePt t="33880" x="6224588" y="3884613"/>
          <p14:tracePt t="33891" x="6242050" y="3875088"/>
          <p14:tracePt t="33908" x="6259513" y="3867150"/>
          <p14:tracePt t="33924" x="6286500" y="3848100"/>
          <p14:tracePt t="33941" x="6296025" y="3848100"/>
          <p14:tracePt t="33974" x="6313488" y="3848100"/>
          <p14:tracePt t="33992" x="6367463" y="3848100"/>
          <p14:tracePt t="34008" x="6394450" y="3848100"/>
          <p14:tracePt t="34025" x="6438900" y="3848100"/>
          <p14:tracePt t="34042" x="6456363" y="3848100"/>
          <p14:tracePt t="34185" x="6446838" y="3848100"/>
          <p14:tracePt t="34194" x="6438900" y="3848100"/>
          <p14:tracePt t="34208" x="6438900" y="3840163"/>
          <p14:tracePt t="34225" x="6411913" y="3830638"/>
          <p14:tracePt t="34241" x="6402388" y="3830638"/>
          <p14:tracePt t="34258" x="6394450" y="3822700"/>
          <p14:tracePt t="34277" x="6394450" y="3795713"/>
          <p14:tracePt t="34308" x="6394450" y="3786188"/>
          <p14:tracePt t="34325" x="6394450" y="3768725"/>
          <p14:tracePt t="34341" x="6438900" y="3751263"/>
          <p14:tracePt t="34359" x="6500813" y="3732213"/>
          <p14:tracePt t="34375" x="6545263" y="3732213"/>
          <p14:tracePt t="34391" x="6705600" y="3732213"/>
          <p14:tracePt t="34408" x="6884988" y="3759200"/>
          <p14:tracePt t="34425" x="6973888" y="3776663"/>
          <p14:tracePt t="34442" x="7153275" y="3786188"/>
          <p14:tracePt t="34459" x="7251700" y="3786188"/>
          <p14:tracePt t="34475" x="7296150" y="3786188"/>
          <p14:tracePt t="34491" x="7358063" y="3786188"/>
          <p14:tracePt t="34510" x="7429500" y="3786188"/>
          <p14:tracePt t="34525" x="7446963" y="3786188"/>
          <p14:tracePt t="34541" x="7500938" y="3786188"/>
          <p14:tracePt t="34558" x="7527925" y="3786188"/>
          <p14:tracePt t="34575" x="7572375" y="3786188"/>
          <p14:tracePt t="34591" x="7616825" y="3786188"/>
          <p14:tracePt t="34608" x="7670800" y="3786188"/>
          <p14:tracePt t="34625" x="7759700" y="3795713"/>
          <p14:tracePt t="34641" x="7848600" y="3813175"/>
          <p14:tracePt t="34658" x="7867650" y="3813175"/>
          <p14:tracePt t="34675" x="7894638" y="3813175"/>
          <p14:tracePt t="34692" x="7929563" y="3795713"/>
          <p14:tracePt t="34708" x="7947025" y="3795713"/>
          <p14:tracePt t="34725" x="7983538" y="3759200"/>
          <p14:tracePt t="34743" x="8001000" y="3751263"/>
          <p14:tracePt t="34774" x="8001000" y="3741738"/>
          <p14:tracePt t="34791" x="8001000" y="3732213"/>
          <p14:tracePt t="34808" x="8001000" y="3724275"/>
          <p14:tracePt t="34825" x="8018463" y="3697288"/>
          <p14:tracePt t="34842" x="8037513" y="3687763"/>
          <p14:tracePt t="34858" x="8089900" y="3670300"/>
          <p14:tracePt t="34875" x="8161338" y="3670300"/>
          <p14:tracePt t="34891" x="8224838" y="3670300"/>
          <p14:tracePt t="34908" x="8358188" y="3670300"/>
          <p14:tracePt t="34926" x="8466138" y="3724275"/>
          <p14:tracePt t="34941" x="8491538" y="3768725"/>
          <p14:tracePt t="34958" x="8528050" y="3822700"/>
          <p14:tracePt t="35759" x="8180388" y="3776663"/>
          <p14:tracePt t="35775" x="8099425" y="3776663"/>
          <p14:tracePt t="35792" x="7929563" y="3768725"/>
          <p14:tracePt t="35809" x="7858125" y="3759200"/>
          <p14:tracePt t="35851" x="7858125" y="3751263"/>
          <p14:tracePt t="35870" x="7858125" y="3741738"/>
          <p14:tracePt t="35880" x="7885113" y="3732213"/>
          <p14:tracePt t="35892" x="7912100" y="3732213"/>
          <p14:tracePt t="35908" x="7939088" y="3732213"/>
          <p14:tracePt t="35925" x="7983538" y="3732213"/>
          <p14:tracePt t="35942" x="8001000" y="3732213"/>
          <p14:tracePt t="36042" x="8018463" y="3732213"/>
          <p14:tracePt t="36063" x="8027988" y="3732213"/>
          <p14:tracePt t="36073" x="8037513" y="3732213"/>
          <p14:tracePt t="36144" x="8045450" y="3732213"/>
          <p14:tracePt t="36154" x="8062913" y="3724275"/>
          <p14:tracePt t="36165" x="8081963" y="3724275"/>
          <p14:tracePt t="36176" x="8099425" y="3724275"/>
          <p14:tracePt t="36192" x="8108950" y="3724275"/>
          <p14:tracePt t="36208" x="8116888" y="3724275"/>
          <p14:tracePt t="36306" x="8108950" y="3724275"/>
          <p14:tracePt t="36317" x="8099425" y="3724275"/>
          <p14:tracePt t="36327" x="8072438" y="3724275"/>
          <p14:tracePt t="36342" x="8054975" y="3724275"/>
          <p14:tracePt t="36358" x="8045450" y="3724275"/>
          <p14:tracePt t="36419" x="8072438" y="3724275"/>
          <p14:tracePt t="36428" x="8116888" y="3724275"/>
          <p14:tracePt t="36442" x="8180388" y="3724275"/>
          <p14:tracePt t="36459" x="8385175" y="3724275"/>
          <p14:tracePt t="36475" x="8501063" y="3714750"/>
          <p14:tracePt t="36492" x="8653463" y="3679825"/>
          <p14:tracePt t="36509" x="8697913" y="3670300"/>
          <p14:tracePt t="36561" x="8680450" y="3670300"/>
          <p14:tracePt t="36570" x="8634413" y="3670300"/>
          <p14:tracePt t="36581" x="8572500" y="3679825"/>
          <p14:tracePt t="36592" x="8466138" y="3697288"/>
          <p14:tracePt t="36608" x="8340725" y="3714750"/>
          <p14:tracePt t="36625" x="8072438" y="3768725"/>
          <p14:tracePt t="36642" x="7804150" y="3813175"/>
          <p14:tracePt t="36659" x="7751763" y="3830638"/>
          <p14:tracePt t="36675" x="7705725" y="3840163"/>
          <p14:tracePt t="36692" x="7724775" y="3894138"/>
          <p14:tracePt t="39251" x="7751763" y="3919538"/>
          <p14:tracePt t="39261" x="7777163" y="3956050"/>
          <p14:tracePt t="39276" x="7813675" y="3983038"/>
          <p14:tracePt t="39292" x="7858125" y="4000500"/>
          <p14:tracePt t="39310" x="7875588" y="4010025"/>
          <p14:tracePt t="39326" x="7885113" y="4010025"/>
          <p14:tracePt t="39359" x="7894638" y="4010025"/>
          <p14:tracePt t="39376" x="7912100" y="4010025"/>
          <p14:tracePt t="39392" x="7947025" y="4037013"/>
          <p14:tracePt t="39409" x="7974013" y="4037013"/>
          <p14:tracePt t="39426" x="8018463" y="4054475"/>
          <p14:tracePt t="39443" x="8054975" y="4062413"/>
          <p14:tracePt t="39459" x="8072438" y="4062413"/>
          <p14:tracePt t="39476" x="8116888" y="4062413"/>
          <p14:tracePt t="39495" x="8143875" y="4062413"/>
          <p14:tracePt t="39535" x="8143875" y="4054475"/>
          <p14:tracePt t="39545" x="8126413" y="4010025"/>
          <p14:tracePt t="39559" x="8089900" y="3946525"/>
          <p14:tracePt t="39576" x="7966075" y="3786188"/>
          <p14:tracePt t="39593" x="7885113" y="3732213"/>
          <p14:tracePt t="39609" x="7769225" y="3679825"/>
          <p14:tracePt t="39626" x="7705725" y="3679825"/>
          <p14:tracePt t="39643" x="7688263" y="3679825"/>
          <p14:tracePt t="39659" x="7661275" y="3687763"/>
          <p14:tracePt t="39677" x="7643813" y="3724275"/>
          <p14:tracePt t="39693" x="7643813" y="3759200"/>
          <p14:tracePt t="39710" x="7643813" y="3902075"/>
          <p14:tracePt t="39727" x="7653338" y="3956050"/>
          <p14:tracePt t="39743" x="7670800" y="4017963"/>
          <p14:tracePt t="39759" x="7705725" y="4081463"/>
          <p14:tracePt t="39776" x="7724775" y="4108450"/>
          <p14:tracePt t="39793" x="7769225" y="4133850"/>
          <p14:tracePt t="39809" x="7848600" y="4143375"/>
          <p14:tracePt t="39827" x="7885113" y="4143375"/>
          <p14:tracePt t="39843" x="7947025" y="4143375"/>
          <p14:tracePt t="39860" x="7991475" y="4125913"/>
          <p14:tracePt t="39876" x="8010525" y="4108450"/>
          <p14:tracePt t="39893" x="8018463" y="4098925"/>
          <p14:tracePt t="39910" x="8018463" y="4089400"/>
          <p14:tracePt t="39931" x="8018463" y="4081463"/>
          <p14:tracePt t="39952" x="8018463" y="4054475"/>
          <p14:tracePt t="39962" x="8010525" y="4054475"/>
          <p14:tracePt t="39976" x="8001000" y="4044950"/>
          <p14:tracePt t="39993" x="7983538" y="4037013"/>
          <p14:tracePt t="40026" x="7956550" y="4037013"/>
          <p14:tracePt t="40043" x="7947025" y="4037013"/>
          <p14:tracePt t="40059" x="7939088" y="4044950"/>
          <p14:tracePt t="40076" x="7929563" y="4071938"/>
          <p14:tracePt t="40093" x="7929563" y="4098925"/>
          <p14:tracePt t="40109" x="7947025" y="4125913"/>
          <p14:tracePt t="40126" x="8054975" y="4205288"/>
          <p14:tracePt t="40145" x="8134350" y="4241800"/>
          <p14:tracePt t="40159" x="8161338" y="4241800"/>
          <p14:tracePt t="40176" x="8205788" y="4224338"/>
          <p14:tracePt t="40194" x="8224838" y="4197350"/>
          <p14:tracePt t="40209" x="8224838" y="4143375"/>
          <p14:tracePt t="40226" x="8215313" y="4071938"/>
          <p14:tracePt t="40243" x="8170863" y="4017963"/>
          <p14:tracePt t="40260" x="8108950" y="3946525"/>
          <p14:tracePt t="40276" x="7991475" y="3919538"/>
          <p14:tracePt t="40293" x="7947025" y="3911600"/>
          <p14:tracePt t="40309" x="7894638" y="3911600"/>
          <p14:tracePt t="40327" x="7858125" y="3929063"/>
          <p14:tracePt t="40343" x="7848600" y="3946525"/>
          <p14:tracePt t="40360" x="7840663" y="4017963"/>
          <p14:tracePt t="40378" x="7867650" y="4071938"/>
          <p14:tracePt t="40393" x="7902575" y="4098925"/>
          <p14:tracePt t="40410" x="8018463" y="4187825"/>
          <p14:tracePt t="40428" x="8099425" y="4214813"/>
          <p14:tracePt t="40443" x="8126413" y="4214813"/>
          <p14:tracePt t="40459" x="8143875" y="4214813"/>
          <p14:tracePt t="40476" x="8143875" y="4205288"/>
          <p14:tracePt t="40493" x="8143875" y="4143375"/>
          <p14:tracePt t="40510" x="8108950" y="4081463"/>
          <p14:tracePt t="40526" x="8062913" y="4044950"/>
          <p14:tracePt t="40530" x="8027988" y="4044950"/>
          <p14:tracePt t="40543" x="8001000" y="4044950"/>
          <p14:tracePt t="40561" x="7947025" y="4044950"/>
          <p14:tracePt t="40577" x="7939088" y="4062413"/>
          <p14:tracePt t="40593" x="7912100" y="4089400"/>
          <p14:tracePt t="40612" x="7912100" y="4143375"/>
          <p14:tracePt t="40626" x="7929563" y="4214813"/>
          <p14:tracePt t="40643" x="8037513" y="4322763"/>
          <p14:tracePt t="40660" x="8089900" y="4348163"/>
          <p14:tracePt t="40676" x="8170863" y="4384675"/>
          <p14:tracePt t="40693" x="8197850" y="4394200"/>
          <p14:tracePt t="40764" x="8188325" y="4375150"/>
          <p14:tracePt t="40773" x="8153400" y="4295775"/>
          <p14:tracePt t="40784" x="8134350" y="4259263"/>
          <p14:tracePt t="40794" x="8116888" y="4241800"/>
          <p14:tracePt t="40809" x="8099425" y="4232275"/>
          <p14:tracePt t="40826" x="8072438" y="4214813"/>
          <p14:tracePt t="40845" x="8054975" y="4214813"/>
          <p14:tracePt t="40859" x="8045450" y="4214813"/>
          <p14:tracePt t="40876" x="8018463" y="4241800"/>
          <p14:tracePt t="40893" x="8018463" y="4268788"/>
          <p14:tracePt t="40910" x="8018463" y="4330700"/>
          <p14:tracePt t="40926" x="8116888" y="4438650"/>
          <p14:tracePt t="40943" x="8170863" y="4510088"/>
          <p14:tracePt t="40960" x="8286750" y="4608513"/>
          <p14:tracePt t="40976" x="8402638" y="4633913"/>
          <p14:tracePt t="40993" x="8439150" y="4633913"/>
          <p14:tracePt t="41010" x="8456613" y="4633913"/>
          <p14:tracePt t="41210" x="8510588" y="4643438"/>
          <p14:tracePt t="41220" x="8582025" y="4652963"/>
          <p14:tracePt t="41230" x="8653463" y="4660900"/>
          <p14:tracePt t="41243" x="8697913" y="4660900"/>
          <p14:tracePt t="41262" x="8742363" y="4652963"/>
          <p14:tracePt t="41276" x="8742363" y="4643438"/>
          <p14:tracePt t="41293" x="8751888" y="4608513"/>
          <p14:tracePt t="41312" x="8724900" y="4554538"/>
          <p14:tracePt t="41326" x="8688388" y="4545013"/>
          <p14:tracePt t="41343" x="8634413" y="4545013"/>
          <p14:tracePt t="41360" x="8609013" y="4545013"/>
          <p14:tracePt t="41376" x="8545513" y="4545013"/>
          <p14:tracePt t="41393" x="8510588" y="4545013"/>
          <p14:tracePt t="41454" x="8510588" y="4527550"/>
          <p14:tracePt t="41464" x="8510588" y="4456113"/>
          <p14:tracePt t="41476" x="8510588" y="4384675"/>
          <p14:tracePt t="41495" x="8510588" y="4276725"/>
          <p14:tracePt t="41510" x="8510588" y="4259263"/>
          <p14:tracePt t="41527" x="8510588" y="4251325"/>
          <p14:tracePt t="41546" x="8518525" y="4251325"/>
          <p14:tracePt t="47030" x="8358188" y="4108450"/>
          <p14:tracePt t="47038" x="8331200" y="4000500"/>
          <p14:tracePt t="47049" x="8304213" y="3848100"/>
          <p14:tracePt t="47061" x="8277225" y="3455988"/>
          <p14:tracePt t="47078" x="8188325" y="2919413"/>
          <p14:tracePt t="47095" x="8116888" y="2536825"/>
          <p14:tracePt t="47111" x="8037513" y="2152650"/>
          <p14:tracePt t="47129" x="7947025" y="1687513"/>
          <p14:tracePt t="47144" x="7939088" y="1554163"/>
          <p14:tracePt t="47161" x="7902575" y="1223963"/>
          <p14:tracePt t="47179" x="7902575" y="1071563"/>
          <p14:tracePt t="47194" x="7885113" y="1036638"/>
          <p14:tracePt t="47211" x="7858125" y="973138"/>
          <p14:tracePt t="47292" x="7848600" y="973138"/>
          <p14:tracePt t="47393" x="7848600" y="982663"/>
          <p14:tracePt t="47403" x="7848600" y="990600"/>
          <p14:tracePt t="47423" x="7848600" y="1009650"/>
          <p14:tracePt t="47434" x="7848600" y="1027113"/>
          <p14:tracePt t="47445" x="7840663" y="1062038"/>
          <p14:tracePt t="47461" x="7831138" y="1133475"/>
          <p14:tracePt t="47478" x="7823200" y="1214438"/>
          <p14:tracePt t="47495" x="7823200" y="1366838"/>
          <p14:tracePt t="47511" x="7823200" y="1616075"/>
          <p14:tracePt t="47528" x="7894638" y="2089150"/>
          <p14:tracePt t="47545" x="8037513" y="2847975"/>
          <p14:tracePt t="47562" x="8089900" y="3197225"/>
          <p14:tracePt t="47578" x="8134350" y="3822700"/>
          <p14:tracePt t="47596" x="8134350" y="4205288"/>
          <p14:tracePt t="47611" x="8134350" y="4268788"/>
          <p14:tracePt t="47628" x="8134350" y="4340225"/>
          <p14:tracePt t="47647" x="8134350" y="4394200"/>
          <p14:tracePt t="47661" x="8134350" y="4419600"/>
          <p14:tracePt t="47678" x="8134350" y="4510088"/>
          <p14:tracePt t="47695" x="8134350" y="4562475"/>
          <p14:tracePt t="47910" x="8134350" y="4554538"/>
          <p14:tracePt t="47941" x="8134350" y="4545013"/>
          <p14:tracePt t="47951" x="8134350" y="4527550"/>
          <p14:tracePt t="47962" x="8134350" y="4491038"/>
          <p14:tracePt t="47978" x="8134350" y="4438650"/>
          <p14:tracePt t="47995" x="8116888" y="4160838"/>
          <p14:tracePt t="48012" x="8072438" y="3751263"/>
          <p14:tracePt t="48028" x="8072438" y="3482975"/>
          <p14:tracePt t="48031" x="8072438" y="3187700"/>
          <p14:tracePt t="48045" x="8072438" y="3062288"/>
          <p14:tracePt t="48064" x="8081963" y="2830513"/>
          <p14:tracePt t="48078" x="8108950" y="2652713"/>
          <p14:tracePt t="48095" x="8134350" y="2544763"/>
          <p14:tracePt t="48378" x="8062913" y="2268538"/>
          <p14:tracePt t="48388" x="7974013" y="1990725"/>
          <p14:tracePt t="48398" x="7894638" y="1660525"/>
          <p14:tracePt t="48412" x="7867650" y="1268413"/>
          <p14:tracePt t="48428" x="7848600" y="1108075"/>
          <p14:tracePt t="48445" x="7848600" y="1071563"/>
          <p14:tracePt t="48462" x="7848600" y="1062038"/>
          <p14:tracePt t="48570" x="7848600" y="1071563"/>
          <p14:tracePt t="48580" x="7848600" y="1108075"/>
          <p14:tracePt t="48595" x="7848600" y="1143000"/>
          <p14:tracePt t="48612" x="7858125" y="1295400"/>
          <p14:tracePt t="48628" x="7858125" y="1366838"/>
          <p14:tracePt t="48645" x="7875588" y="1571625"/>
          <p14:tracePt t="48662" x="7939088" y="2071688"/>
          <p14:tracePt t="48678" x="7966075" y="2330450"/>
          <p14:tracePt t="48695" x="8027988" y="3044825"/>
          <p14:tracePt t="48713" x="8062913" y="3562350"/>
          <p14:tracePt t="48729" x="8062913" y="3687763"/>
          <p14:tracePt t="48746" x="8062913" y="3965575"/>
          <p14:tracePt t="48763" x="8072438" y="4224338"/>
          <p14:tracePt t="48778" x="8072438" y="4276725"/>
          <p14:tracePt t="48795" x="8072438" y="4384675"/>
          <p14:tracePt t="48812" x="8072438" y="4419600"/>
          <p14:tracePt t="48828" x="8054975" y="4545013"/>
          <p14:tracePt t="48845" x="8001000" y="4643438"/>
          <p14:tracePt t="48862" x="7983538" y="4660900"/>
          <p14:tracePt t="49068" x="7991475" y="4652963"/>
          <p14:tracePt t="49078" x="8018463" y="4625975"/>
          <p14:tracePt t="49089" x="8062913" y="4608513"/>
          <p14:tracePt t="49099" x="8134350" y="4589463"/>
          <p14:tracePt t="49112" x="8197850" y="4572000"/>
          <p14:tracePt t="49129" x="8358188" y="4545013"/>
          <p14:tracePt t="49145" x="8456613" y="4545013"/>
          <p14:tracePt t="49162" x="8643938" y="4581525"/>
          <p14:tracePt t="49180" x="8759825" y="4625975"/>
          <p14:tracePt t="49195" x="8777288" y="4625975"/>
          <p14:tracePt t="49261" x="8777288" y="4589463"/>
          <p14:tracePt t="49270" x="8751888" y="4483100"/>
          <p14:tracePt t="49281" x="8653463" y="4108450"/>
          <p14:tracePt t="49295" x="8491538" y="3714750"/>
          <p14:tracePt t="49312" x="8232775" y="2938463"/>
          <p14:tracePt t="49329" x="8143875" y="2670175"/>
          <p14:tracePt t="49345" x="8072438" y="2133600"/>
          <p14:tracePt t="49362" x="8027988" y="1741488"/>
          <p14:tracePt t="49379" x="8027988" y="1616075"/>
          <p14:tracePt t="49395" x="8010525" y="1482725"/>
          <p14:tracePt t="49414" x="7983538" y="1428750"/>
          <p14:tracePt t="49428" x="7974013" y="1411288"/>
          <p14:tracePt t="49445" x="7974013" y="1401763"/>
          <p14:tracePt t="49464" x="7974013" y="1438275"/>
          <p14:tracePt t="49690" x="7858125" y="1625600"/>
          <p14:tracePt t="49698" x="7759700" y="1670050"/>
          <p14:tracePt t="49712" x="7661275" y="1714500"/>
          <p14:tracePt t="49729" x="7572375" y="1776413"/>
          <p14:tracePt t="49746" x="7545388" y="1812925"/>
          <p14:tracePt t="49762" x="7518400" y="1965325"/>
          <p14:tracePt t="49779" x="7518400" y="2170113"/>
          <p14:tracePt t="49795" x="7527925" y="2286000"/>
          <p14:tracePt t="49812" x="7581900" y="2544763"/>
          <p14:tracePt t="49829" x="7634288" y="2714625"/>
          <p14:tracePt t="49845" x="7653338" y="2776538"/>
          <p14:tracePt t="49862" x="7688263" y="2919413"/>
          <p14:tracePt t="49880" x="7732713" y="3098800"/>
          <p14:tracePt t="49895" x="7751763" y="3160713"/>
          <p14:tracePt t="49912" x="7759700" y="3241675"/>
          <p14:tracePt t="50114" x="7759700" y="3276600"/>
          <p14:tracePt t="50124" x="7759700" y="3375025"/>
          <p14:tracePt t="50135" x="7751763" y="3589338"/>
          <p14:tracePt t="50145" x="7742238" y="3768725"/>
          <p14:tracePt t="50162" x="7724775" y="4089400"/>
          <p14:tracePt t="50179" x="7724775" y="4527550"/>
          <p14:tracePt t="50196" x="7724775" y="4786313"/>
          <p14:tracePt t="50212" x="7724775" y="4884738"/>
          <p14:tracePt t="50229" x="7732713" y="4956175"/>
          <p14:tracePt t="50246" x="7742238" y="4965700"/>
          <p14:tracePt t="50500" x="7759700" y="4956175"/>
          <p14:tracePt t="50510" x="7813675" y="4894263"/>
          <p14:tracePt t="50520" x="7867650" y="4795838"/>
          <p14:tracePt t="50531" x="7939088" y="4687888"/>
          <p14:tracePt t="50546" x="8001000" y="4589463"/>
          <p14:tracePt t="50563" x="8010525" y="4411663"/>
          <p14:tracePt t="50580" x="7527925" y="4125913"/>
          <p14:tracePt t="50596" x="6911975" y="4027488"/>
          <p14:tracePt t="50612" x="5384800" y="3795713"/>
          <p14:tracePt t="50629" x="4633913" y="3714750"/>
          <p14:tracePt t="50645" x="3616325" y="3697288"/>
          <p14:tracePt t="50662" x="3062288" y="3803650"/>
          <p14:tracePt t="50679" x="2955925" y="3840163"/>
          <p14:tracePt t="50695" x="2813050" y="3867150"/>
          <p14:tracePt t="50713" x="2786063" y="3867150"/>
          <p14:tracePt t="51027" x="2786063" y="3938588"/>
          <p14:tracePt t="51038" x="2786063" y="4017963"/>
          <p14:tracePt t="51049" x="2751138" y="4081463"/>
          <p14:tracePt t="51062" x="2687638" y="4160838"/>
          <p14:tracePt t="51079" x="2517775" y="4384675"/>
          <p14:tracePt t="51098" x="2295525" y="4518025"/>
          <p14:tracePt t="51112" x="2205038" y="4518025"/>
          <p14:tracePt t="51129" x="2062163" y="4491038"/>
          <p14:tracePt t="51146" x="1955800" y="4411663"/>
          <p14:tracePt t="51162" x="1830388" y="4276725"/>
          <p14:tracePt t="51180" x="1803400" y="4170363"/>
          <p14:tracePt t="51196" x="1803400" y="4062413"/>
          <p14:tracePt t="51474" x="1803400" y="4027488"/>
          <p14:tracePt t="51484" x="1803400" y="3911600"/>
          <p14:tracePt t="51496" x="1803400" y="3803650"/>
          <p14:tracePt t="51512" x="1803400" y="3705225"/>
          <p14:tracePt t="51529" x="1847850" y="3098800"/>
          <p14:tracePt t="51546" x="1847850" y="2822575"/>
          <p14:tracePt t="51563" x="1839913" y="2633663"/>
          <p14:tracePt t="51579" x="1776413" y="2509838"/>
          <p14:tracePt t="51596" x="1714500" y="2473325"/>
          <p14:tracePt t="51612" x="1687513" y="2473325"/>
          <p14:tracePt t="51629" x="1652588" y="2465388"/>
          <p14:tracePt t="51647" x="1616075" y="2465388"/>
          <p14:tracePt t="51663" x="1608138" y="2465388"/>
          <p14:tracePt t="51696" x="1608138" y="2500313"/>
          <p14:tracePt t="51961" x="1625600" y="2500313"/>
          <p14:tracePt t="51971" x="1643063" y="2500313"/>
          <p14:tracePt t="51982" x="1679575" y="2500313"/>
          <p14:tracePt t="51996" x="1751013" y="2509838"/>
          <p14:tracePt t="52013" x="2027238" y="2571750"/>
          <p14:tracePt t="52029" x="2143125" y="2571750"/>
          <p14:tracePt t="52033" x="2347913" y="2598738"/>
          <p14:tracePt t="52046" x="2527300" y="2608263"/>
          <p14:tracePt t="52063" x="2803525" y="2608263"/>
          <p14:tracePt t="52079" x="2955925" y="2608263"/>
          <p14:tracePt t="52096" x="3133725" y="2589213"/>
          <p14:tracePt t="52114" x="3232150" y="2589213"/>
          <p14:tracePt t="52129" x="3268663" y="2589213"/>
          <p14:tracePt t="52146" x="3357563" y="2589213"/>
          <p14:tracePt t="52165" x="3438525" y="2589213"/>
          <p14:tracePt t="52179" x="3446463" y="2589213"/>
          <p14:tracePt t="52196" x="3465513" y="2581275"/>
          <p14:tracePt t="52380" x="3429000" y="2643188"/>
          <p14:tracePt t="52388" x="3367088" y="2679700"/>
          <p14:tracePt t="52399" x="3286125" y="2714625"/>
          <p14:tracePt t="52413" x="3197225" y="2759075"/>
          <p14:tracePt t="52429" x="2938463" y="2795588"/>
          <p14:tracePt t="52446" x="2786063" y="2795588"/>
          <p14:tracePt t="52462" x="2490788" y="2795588"/>
          <p14:tracePt t="52479" x="2268538" y="2795588"/>
          <p14:tracePt t="52497" x="2197100" y="2786063"/>
          <p14:tracePt t="52513" x="2116138" y="2768600"/>
          <p14:tracePt t="52530" x="2089150" y="2741613"/>
          <p14:tracePt t="52546" x="2089150" y="2724150"/>
          <p14:tracePt t="52563" x="2089150" y="2697163"/>
          <p14:tracePt t="52826" x="2116138" y="2687638"/>
          <p14:tracePt t="52835" x="2197100" y="2633663"/>
          <p14:tracePt t="52847" x="2384425" y="2527300"/>
          <p14:tracePt t="52865" x="2847975" y="2295525"/>
          <p14:tracePt t="52879" x="3116263" y="2214563"/>
          <p14:tracePt t="52896" x="3394075" y="2187575"/>
          <p14:tracePt t="52913" x="3500438" y="2187575"/>
          <p14:tracePt t="52929" x="3687763" y="2241550"/>
          <p14:tracePt t="52946" x="3848100" y="2312988"/>
          <p14:tracePt t="52963" x="3919538" y="2339975"/>
          <p14:tracePt t="52979" x="4027488" y="2393950"/>
          <p14:tracePt t="52997" x="4044950" y="2411413"/>
          <p14:tracePt t="53231" x="4062413" y="2419350"/>
          <p14:tracePt t="53241" x="4108450" y="2446338"/>
          <p14:tracePt t="53251" x="4170363" y="2473325"/>
          <p14:tracePt t="53263" x="4241800" y="2500313"/>
          <p14:tracePt t="53281" x="4384675" y="2562225"/>
          <p14:tracePt t="53296" x="4491038" y="2652713"/>
          <p14:tracePt t="53313" x="4643438" y="2741613"/>
          <p14:tracePt t="53329" x="4705350" y="2813050"/>
          <p14:tracePt t="53346" x="4830763" y="2894013"/>
          <p14:tracePt t="53363" x="4884738" y="3000375"/>
          <p14:tracePt t="53941" x="4875213" y="3000375"/>
          <p14:tracePt t="53951" x="4848225" y="3000375"/>
          <p14:tracePt t="53963" x="4813300" y="2982913"/>
          <p14:tracePt t="53981" x="4714875" y="2965450"/>
          <p14:tracePt t="53996" x="4643438" y="2955925"/>
          <p14:tracePt t="54013" x="4518025" y="2928938"/>
          <p14:tracePt t="54030" x="4446588" y="2911475"/>
          <p14:tracePt t="54034" x="4384675" y="2901950"/>
          <p14:tracePt t="54046" x="4295775" y="2884488"/>
          <p14:tracePt t="54063" x="4187825" y="2867025"/>
          <p14:tracePt t="54080" x="4143375" y="2857500"/>
          <p14:tracePt t="54096" x="4081463" y="2857500"/>
          <p14:tracePt t="54114" x="4054475" y="2857500"/>
          <p14:tracePt t="54420" x="4010025" y="2894013"/>
          <p14:tracePt t="54429" x="3929063" y="2911475"/>
          <p14:tracePt t="54449" x="3714750" y="2946400"/>
          <p14:tracePt t="54464" x="3446463" y="2946400"/>
          <p14:tracePt t="54480" x="2732088" y="2928938"/>
          <p14:tracePt t="54497" x="2384425" y="2894013"/>
          <p14:tracePt t="54513" x="2009775" y="2857500"/>
          <p14:tracePt t="54530" x="1884363" y="2847975"/>
          <p14:tracePt t="54547" x="1866900" y="2847975"/>
          <p14:tracePt t="54563" x="1847850" y="2847975"/>
          <p14:tracePt t="54601" x="1839913" y="2830513"/>
          <p14:tracePt t="54610" x="1822450" y="2813050"/>
          <p14:tracePt t="54621" x="1822450" y="2768600"/>
          <p14:tracePt t="54632" x="1822450" y="2687638"/>
          <p14:tracePt t="54646" x="1822450" y="2660650"/>
          <p14:tracePt t="54663" x="1822450" y="2643188"/>
          <p14:tracePt t="54696" x="1830388" y="2643188"/>
          <p14:tracePt t="54713" x="1857375" y="2643188"/>
          <p14:tracePt t="54730" x="1874838" y="2643188"/>
          <p14:tracePt t="54747" x="1982788" y="2643188"/>
          <p14:tracePt t="54764" x="2187575" y="2697163"/>
          <p14:tracePt t="54780" x="2374900" y="2768600"/>
          <p14:tracePt t="54797" x="2679700" y="2822575"/>
          <p14:tracePt t="54814" x="2901950" y="2874963"/>
          <p14:tracePt t="54830" x="2990850" y="2884488"/>
          <p14:tracePt t="54847" x="3098800" y="2901950"/>
          <p14:tracePt t="54866" x="3205163" y="2901950"/>
          <p14:tracePt t="54880" x="3268663" y="2901950"/>
          <p14:tracePt t="54896" x="3438525" y="2894013"/>
          <p14:tracePt t="54915" x="3509963" y="2847975"/>
          <p14:tracePt t="55129" x="3517900" y="2847975"/>
          <p14:tracePt t="55139" x="3536950" y="2847975"/>
          <p14:tracePt t="55150" x="3571875" y="2847975"/>
          <p14:tracePt t="55163" x="3608388" y="2847975"/>
          <p14:tracePt t="55181" x="3759200" y="2847975"/>
          <p14:tracePt t="55197" x="3857625" y="2840038"/>
          <p14:tracePt t="55214" x="3956050" y="2830513"/>
          <p14:tracePt t="55230" x="4027488" y="2830513"/>
          <p14:tracePt t="55247" x="4054475" y="2830513"/>
          <p14:tracePt t="55264" x="4116388" y="2830513"/>
          <p14:tracePt t="55281" x="4133850" y="2803525"/>
          <p14:tracePt t="55536" x="4133850" y="2776538"/>
          <p14:tracePt t="55546" x="4143375" y="2714625"/>
          <p14:tracePt t="55556" x="4152900" y="2643188"/>
          <p14:tracePt t="55567" x="4152900" y="2581275"/>
          <p14:tracePt t="55580" x="4152900" y="2536825"/>
          <p14:tracePt t="55597" x="4152900" y="2482850"/>
          <p14:tracePt t="55613" x="4152900" y="2465388"/>
          <p14:tracePt t="55630" x="4116388" y="2465388"/>
          <p14:tracePt t="55647" x="4010025" y="2482850"/>
          <p14:tracePt t="55664" x="3911600" y="2517775"/>
          <p14:tracePt t="55680" x="3768725" y="2633663"/>
          <p14:tracePt t="55697" x="3724275" y="2786063"/>
          <p14:tracePt t="55713" x="3724275" y="2867025"/>
          <p14:tracePt t="55731" x="3741738" y="2965450"/>
          <p14:tracePt t="55749" x="3875088" y="3081338"/>
          <p14:tracePt t="55764" x="3956050" y="3125788"/>
          <p14:tracePt t="55780" x="4133850" y="3241675"/>
          <p14:tracePt t="55799" x="4295775" y="3259138"/>
          <p14:tracePt t="55814" x="4375150" y="3251200"/>
          <p14:tracePt t="55830" x="4545013" y="3170238"/>
          <p14:tracePt t="55847" x="4598988" y="3116263"/>
          <p14:tracePt t="55863" x="4660900" y="3009900"/>
          <p14:tracePt t="55880" x="4679950" y="2928938"/>
          <p14:tracePt t="55897" x="4679950" y="2867025"/>
          <p14:tracePt t="55914" x="4670425" y="2813050"/>
          <p14:tracePt t="55931" x="4581525" y="2741613"/>
          <p14:tracePt t="55947" x="4500563" y="2714625"/>
          <p14:tracePt t="55964" x="4313238" y="2679700"/>
          <p14:tracePt t="55982" x="4133850" y="2670175"/>
          <p14:tracePt t="55997" x="4037013" y="2660650"/>
          <p14:tracePt t="56014" x="3919538" y="2660650"/>
          <p14:tracePt t="56032" x="3840163" y="2687638"/>
          <p14:tracePt t="56047" x="3822700" y="2697163"/>
          <p14:tracePt t="56064" x="3803650" y="2714625"/>
          <p14:tracePt t="56080" x="3803650" y="2724150"/>
          <p14:tracePt t="56097" x="3803650" y="2741613"/>
          <p14:tracePt t="56114" x="3894138" y="2741613"/>
          <p14:tracePt t="56360" x="3732213" y="2803525"/>
          <p14:tracePt t="56368" x="3581400" y="2911475"/>
          <p14:tracePt t="56380" x="3348038" y="3044825"/>
          <p14:tracePt t="56398" x="3108325" y="3232150"/>
          <p14:tracePt t="56414" x="3062288" y="3276600"/>
          <p14:tracePt t="56431" x="3017838" y="3348038"/>
          <p14:tracePt t="56448" x="3009900" y="3419475"/>
          <p14:tracePt t="56464" x="3009900" y="3490913"/>
          <p14:tracePt t="56481" x="3009900" y="3554413"/>
          <p14:tracePt t="56712" x="3054350" y="3544888"/>
          <p14:tracePt t="56723" x="3133725" y="3500438"/>
          <p14:tracePt t="56733" x="3286125" y="3394075"/>
          <p14:tracePt t="56747" x="3652838" y="3116263"/>
          <p14:tracePt t="56764" x="4384675" y="2697163"/>
          <p14:tracePt t="56780" x="4759325" y="2562225"/>
          <p14:tracePt t="56797" x="5402263" y="2295525"/>
          <p14:tracePt t="56814" x="5929313" y="2062163"/>
          <p14:tracePt t="56831" x="6161088" y="2036763"/>
          <p14:tracePt t="56847" x="6384925" y="2027238"/>
          <p14:tracePt t="56864" x="6491288" y="2081213"/>
          <p14:tracePt t="57223" x="5902325" y="2197100"/>
          <p14:tracePt t="57231" x="5626100" y="2295525"/>
          <p14:tracePt t="57248" x="5357813" y="2374900"/>
          <p14:tracePt t="57264" x="4991100" y="2482850"/>
          <p14:tracePt t="57281" x="4840288" y="2554288"/>
          <p14:tracePt t="57297" x="4786313" y="2608263"/>
          <p14:tracePt t="57314" x="4732338" y="2652713"/>
          <p14:tracePt t="57627" x="4687888" y="2679700"/>
          <p14:tracePt t="57637" x="4608513" y="2741613"/>
          <p14:tracePt t="57648" x="4510088" y="2776538"/>
          <p14:tracePt t="57664" x="4394200" y="2803525"/>
          <p14:tracePt t="57681" x="4017963" y="2822575"/>
          <p14:tracePt t="57698" x="3822700" y="2786063"/>
          <p14:tracePt t="57714" x="3759200" y="2768600"/>
          <p14:tracePt t="57731" x="3687763" y="2741613"/>
          <p14:tracePt t="57748" x="3660775" y="2705100"/>
          <p14:tracePt t="57764" x="3660775" y="2687638"/>
          <p14:tracePt t="58489" x="3660775" y="2705100"/>
          <p14:tracePt t="58500" x="3660775" y="2741613"/>
          <p14:tracePt t="58514" x="3660775" y="2786063"/>
          <p14:tracePt t="58531" x="3670300" y="2894013"/>
          <p14:tracePt t="58548" x="3687763" y="2938463"/>
          <p14:tracePt t="58564" x="3732213" y="3062288"/>
          <p14:tracePt t="58581" x="3776663" y="3143250"/>
          <p14:tracePt t="58598" x="3813175" y="3160713"/>
          <p14:tracePt t="58614" x="3857625" y="3251200"/>
          <p14:tracePt t="58916" x="3848100" y="3251200"/>
          <p14:tracePt t="58926" x="3803650" y="3224213"/>
          <p14:tracePt t="58936" x="3732213" y="3197225"/>
          <p14:tracePt t="58948" x="3589338" y="3160713"/>
          <p14:tracePt t="58967" x="3276600" y="3089275"/>
          <p14:tracePt t="58981" x="3170238" y="3071813"/>
          <p14:tracePt t="58998" x="3044825" y="3062288"/>
          <p14:tracePt t="59014" x="3009900" y="3062288"/>
          <p14:tracePt t="59031" x="2982913" y="3044825"/>
          <p14:tracePt t="59324" x="2867025" y="3062288"/>
          <p14:tracePt t="59332" x="2822575" y="3071813"/>
          <p14:tracePt t="59348" x="2741613" y="3098800"/>
          <p14:tracePt t="59364" x="2581275" y="3143250"/>
          <p14:tracePt t="59383" x="2473325" y="3170238"/>
          <p14:tracePt t="59398" x="2446338" y="3170238"/>
          <p14:tracePt t="59415" x="2393950" y="3170238"/>
          <p14:tracePt t="59432" x="2357438" y="3160713"/>
          <p14:tracePt t="59448" x="2241550" y="3081338"/>
          <p14:tracePt t="59464" x="2143125" y="2973388"/>
          <p14:tracePt t="59840" x="2160588" y="3000375"/>
          <p14:tracePt t="59850" x="2241550" y="3044825"/>
          <p14:tracePt t="59865" x="2366963" y="3125788"/>
          <p14:tracePt t="59881" x="2776538" y="3295650"/>
          <p14:tracePt t="59898" x="3036888" y="3340100"/>
          <p14:tracePt t="59915" x="3394075" y="3367088"/>
          <p14:tracePt t="59931" x="3660775" y="3375025"/>
          <p14:tracePt t="59948" x="3724275" y="3384550"/>
          <p14:tracePt t="59965" x="3776663" y="3419475"/>
          <p14:tracePt t="60175" x="3776663" y="3411538"/>
          <p14:tracePt t="60185" x="3776663" y="3375025"/>
          <p14:tracePt t="60198" x="3803650" y="3276600"/>
          <p14:tracePt t="60215" x="3929063" y="3125788"/>
          <p14:tracePt t="60232" x="4027488" y="2973388"/>
          <p14:tracePt t="60248" x="4214813" y="2616200"/>
          <p14:tracePt t="60266" x="4286250" y="2562225"/>
          <p14:tracePt t="60281" x="4295775" y="2562225"/>
          <p14:tracePt t="60298" x="4313238" y="2562225"/>
          <p14:tracePt t="60388" x="4313238" y="2581275"/>
          <p14:tracePt t="60398" x="4303713" y="2598738"/>
          <p14:tracePt t="60408" x="4303713" y="2616200"/>
          <p14:tracePt t="60418" x="4295775" y="2652713"/>
          <p14:tracePt t="60431" x="4295775" y="2679700"/>
          <p14:tracePt t="60448" x="4276725" y="2732088"/>
          <p14:tracePt t="60465" x="4268788" y="2759075"/>
          <p14:tracePt t="60481" x="4241800" y="2795588"/>
          <p14:tracePt t="60500" x="4232275" y="2830513"/>
          <p14:tracePt t="60515" x="4224338" y="2840038"/>
          <p14:tracePt t="60532" x="4224338" y="2847975"/>
          <p14:tracePt t="60561" x="4214813" y="2847975"/>
          <p14:tracePt t="60601" x="4205288" y="2857500"/>
          <p14:tracePt t="60611" x="4197350" y="2874963"/>
          <p14:tracePt t="60621" x="4187825" y="2884488"/>
          <p14:tracePt t="60632" x="4170363" y="2919413"/>
          <p14:tracePt t="60648" x="4152900" y="2938463"/>
          <p14:tracePt t="60665" x="4098925" y="2982913"/>
          <p14:tracePt t="60682" x="4017963" y="3027363"/>
          <p14:tracePt t="60699" x="3965575" y="3071813"/>
          <p14:tracePt t="60715" x="3786188" y="3170238"/>
          <p14:tracePt t="60732" x="3679825" y="3224213"/>
          <p14:tracePt t="60749" x="3465513" y="3286125"/>
          <p14:tracePt t="60765" x="3179763" y="3276600"/>
          <p14:tracePt t="60783" x="3081338" y="3259138"/>
          <p14:tracePt t="60798" x="2965450" y="3205163"/>
          <p14:tracePt t="60815" x="2813050" y="3108325"/>
          <p14:tracePt t="60831" x="2732088" y="3044825"/>
          <p14:tracePt t="60848" x="2625725" y="2928938"/>
          <p14:tracePt t="60865" x="2598738" y="2894013"/>
          <p14:tracePt t="60898" x="2598738" y="2884488"/>
          <p14:tracePt t="60917" x="2625725" y="2884488"/>
          <p14:tracePt t="60931" x="2670175" y="2874963"/>
          <p14:tracePt t="60948" x="2867025" y="2874963"/>
          <p14:tracePt t="60967" x="3402013" y="2982913"/>
          <p14:tracePt t="60982" x="3705225" y="3027363"/>
          <p14:tracePt t="60999" x="4241800" y="3044825"/>
          <p14:tracePt t="61017" x="4562475" y="3044825"/>
          <p14:tracePt t="61032" x="4705350" y="3044825"/>
          <p14:tracePt t="61048" x="4902200" y="3044825"/>
          <p14:tracePt t="61065" x="4938713" y="3044825"/>
          <p14:tracePt t="61082" x="4973638" y="3044825"/>
          <p14:tracePt t="61109" x="4973638" y="3054350"/>
          <p14:tracePt t="61130" x="4965700" y="3062288"/>
          <p14:tracePt t="61139" x="4946650" y="3081338"/>
          <p14:tracePt t="61150" x="4911725" y="3116263"/>
          <p14:tracePt t="61165" x="4875213" y="3170238"/>
          <p14:tracePt t="61182" x="4803775" y="3268663"/>
          <p14:tracePt t="61200" x="4741863" y="3357563"/>
          <p14:tracePt t="61215" x="4724400" y="3375025"/>
          <p14:tracePt t="61232" x="4697413" y="3411538"/>
          <p14:tracePt t="61248" x="4687888" y="3429000"/>
          <p14:tracePt t="61265" x="4679950" y="3446463"/>
          <p14:tracePt t="62004" x="4884738" y="3205163"/>
          <p14:tracePt t="62013" x="5394325" y="3017838"/>
          <p14:tracePt t="62023" x="5938838" y="2776538"/>
          <p14:tracePt t="62033" x="6419850" y="2633663"/>
          <p14:tracePt t="62049" x="6946900" y="2527300"/>
          <p14:tracePt t="62065" x="7751763" y="2232025"/>
          <p14:tracePt t="62083" x="8197850" y="1990725"/>
          <p14:tracePt t="62099" x="8331200" y="1884363"/>
          <p14:tracePt t="62115" x="8483600" y="1768475"/>
          <p14:tracePt t="62132" x="8501063" y="1758950"/>
          <p14:tracePt t="62165" x="8375650" y="1758950"/>
          <p14:tracePt t="62182" x="8259763" y="1731963"/>
          <p14:tracePt t="62199" x="8045450" y="1704975"/>
          <p14:tracePt t="62215" x="7840663" y="1643063"/>
          <p14:tracePt t="62232" x="7796213" y="1643063"/>
          <p14:tracePt t="62249" x="7732713" y="1633538"/>
          <p14:tracePt t="62266" x="7724775" y="1633538"/>
          <p14:tracePt t="62297" x="7715250" y="1633538"/>
          <p14:tracePt t="62307" x="7697788" y="1660525"/>
          <p14:tracePt t="62318" x="7680325" y="1714500"/>
          <p14:tracePt t="62332" x="7661275" y="1812925"/>
          <p14:tracePt t="62349" x="7634288" y="2098675"/>
          <p14:tracePt t="62367" x="7634288" y="2732088"/>
          <p14:tracePt t="62382" x="7661275" y="2965450"/>
          <p14:tracePt t="62398" x="7769225" y="3490913"/>
          <p14:tracePt t="62415" x="7823200" y="3705225"/>
          <p14:tracePt t="62432" x="7902575" y="4224338"/>
          <p14:tracePt t="62449" x="7966075" y="4446588"/>
          <p14:tracePt t="62465" x="7966075" y="4500563"/>
          <p14:tracePt t="62482" x="7974013" y="4545013"/>
          <p14:tracePt t="62500" x="8027988" y="4545013"/>
          <p14:tracePt t="62515" x="8143875" y="4527550"/>
          <p14:tracePt t="62532" x="8518525" y="4357688"/>
          <p14:tracePt t="62551" x="8966200" y="4133850"/>
          <p14:tracePt t="62565" x="9082088" y="4071938"/>
          <p14:tracePt t="62582" x="9134475" y="3929063"/>
          <p14:tracePt t="62599" x="9134475" y="3911600"/>
          <p14:tracePt t="62633" x="9090025" y="3902075"/>
          <p14:tracePt t="62649" x="9018588" y="3894138"/>
          <p14:tracePt t="62665" x="8920163" y="3830638"/>
          <p14:tracePt t="62682" x="8796338" y="3500438"/>
          <p14:tracePt t="62699" x="8680450" y="2901950"/>
          <p14:tracePt t="62716" x="8609013" y="1776413"/>
          <p14:tracePt t="62733" x="8653463" y="847725"/>
          <p14:tracePt t="62749" x="8715375" y="561975"/>
          <p14:tracePt t="62766" x="8759825" y="312738"/>
          <p14:tracePt t="62782" x="8759825" y="303213"/>
          <p14:tracePt t="62815" x="8759825" y="357188"/>
          <p14:tracePt t="62824" x="8742363" y="393700"/>
          <p14:tracePt t="62834" x="8697913" y="438150"/>
          <p14:tracePt t="62849" x="8599488" y="482600"/>
          <p14:tracePt t="62865" x="8340725" y="536575"/>
          <p14:tracePt t="62882" x="8205788" y="554038"/>
          <p14:tracePt t="62899" x="7912100" y="615950"/>
          <p14:tracePt t="62916" x="7840663" y="642938"/>
          <p14:tracePt t="62932" x="7840663" y="660400"/>
          <p14:tracePt t="62949" x="7858125" y="741363"/>
          <p14:tracePt t="62967" x="8027988" y="990600"/>
          <p14:tracePt t="62982" x="8126413" y="1241425"/>
          <p14:tracePt t="66085" x="6858000" y="1357313"/>
          <p14:tracePt t="66094" x="6375400" y="1465263"/>
          <p14:tracePt t="66104" x="5946775" y="1589088"/>
          <p14:tracePt t="66116" x="5438775" y="1697038"/>
          <p14:tracePt t="66134" x="4527550" y="2089150"/>
          <p14:tracePt t="66150" x="4179888" y="2241550"/>
          <p14:tracePt t="66166" x="3589338" y="2438400"/>
          <p14:tracePt t="66184" x="3394075" y="2517775"/>
          <p14:tracePt t="66200" x="3357563" y="2527300"/>
          <p14:tracePt t="66217" x="3348038" y="2536825"/>
          <p14:tracePt t="66236" x="3340100" y="253682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adder</a:t>
            </a:r>
            <a:endParaRPr lang="en-US" dirty="0"/>
          </a:p>
        </p:txBody>
      </p:sp>
      <p:sp>
        <p:nvSpPr>
          <p:cNvPr id="4" name="Rectangle 4"/>
          <p:cNvSpPr/>
          <p:nvPr/>
        </p:nvSpPr>
        <p:spPr bwMode="auto">
          <a:xfrm rot="5400000">
            <a:off x="5819769" y="2837349"/>
            <a:ext cx="1176638" cy="1041399"/>
          </a:xfrm>
          <a:custGeom>
            <a:avLst/>
            <a:gdLst>
              <a:gd name="connsiteX0" fmla="*/ 0 w 1290918"/>
              <a:gd name="connsiteY0" fmla="*/ 0 h 1093694"/>
              <a:gd name="connsiteX1" fmla="*/ 1290918 w 1290918"/>
              <a:gd name="connsiteY1" fmla="*/ 0 h 1093694"/>
              <a:gd name="connsiteX2" fmla="*/ 1290918 w 1290918"/>
              <a:gd name="connsiteY2" fmla="*/ 1093694 h 1093694"/>
              <a:gd name="connsiteX3" fmla="*/ 0 w 1290918"/>
              <a:gd name="connsiteY3" fmla="*/ 1093694 h 1093694"/>
              <a:gd name="connsiteX4" fmla="*/ 0 w 1290918"/>
              <a:gd name="connsiteY4" fmla="*/ 0 h 1093694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90918 w 1290918"/>
              <a:gd name="connsiteY2" fmla="*/ 1093694 h 1097280"/>
              <a:gd name="connsiteX3" fmla="*/ 662785 w 1290918"/>
              <a:gd name="connsiteY3" fmla="*/ 1097280 h 1097280"/>
              <a:gd name="connsiteX4" fmla="*/ 0 w 1290918"/>
              <a:gd name="connsiteY4" fmla="*/ 1093694 h 1097280"/>
              <a:gd name="connsiteX5" fmla="*/ 0 w 1290918"/>
              <a:gd name="connsiteY5" fmla="*/ 0 h 1097280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83053 w 1290918"/>
              <a:gd name="connsiteY2" fmla="*/ 551688 h 1097280"/>
              <a:gd name="connsiteX3" fmla="*/ 1290918 w 1290918"/>
              <a:gd name="connsiteY3" fmla="*/ 1093694 h 1097280"/>
              <a:gd name="connsiteX4" fmla="*/ 662785 w 1290918"/>
              <a:gd name="connsiteY4" fmla="*/ 1097280 h 1097280"/>
              <a:gd name="connsiteX5" fmla="*/ 0 w 1290918"/>
              <a:gd name="connsiteY5" fmla="*/ 1093694 h 1097280"/>
              <a:gd name="connsiteX6" fmla="*/ 0 w 1290918"/>
              <a:gd name="connsiteY6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0918" h="1097280">
                <a:moveTo>
                  <a:pt x="0" y="0"/>
                </a:moveTo>
                <a:lnTo>
                  <a:pt x="1290918" y="0"/>
                </a:lnTo>
                <a:lnTo>
                  <a:pt x="1283053" y="551688"/>
                </a:lnTo>
                <a:lnTo>
                  <a:pt x="1290918" y="1093694"/>
                </a:lnTo>
                <a:lnTo>
                  <a:pt x="662785" y="1097280"/>
                </a:lnTo>
                <a:lnTo>
                  <a:pt x="0" y="109369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3600" b="1" dirty="0" smtClean="0">
                <a:latin typeface="+mj-lt"/>
                <a:cs typeface="Arial" pitchFamily="34" charset="0"/>
              </a:rPr>
              <a:t>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3141" y="2077099"/>
            <a:ext cx="4203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+mj-lt"/>
              </a:rPr>
              <a:t>y</a:t>
            </a:r>
            <a:r>
              <a:rPr lang="en-US" sz="1600" dirty="0" err="1" smtClean="0">
                <a:latin typeface="+mj-lt"/>
              </a:rPr>
              <a:t>n</a:t>
            </a:r>
            <a:endParaRPr lang="en-US" sz="16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6837" y="2073893"/>
            <a:ext cx="413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+mj-lt"/>
              </a:rPr>
              <a:t>x</a:t>
            </a:r>
            <a:r>
              <a:rPr lang="en-US" sz="1600" dirty="0" err="1" smtClean="0">
                <a:latin typeface="+mj-lt"/>
              </a:rPr>
              <a:t>n</a:t>
            </a:r>
            <a:endParaRPr lang="en-US" sz="1600" dirty="0">
              <a:latin typeface="+mj-lt"/>
            </a:endParaRPr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 bwMode="auto">
          <a:xfrm>
            <a:off x="6653785" y="2504780"/>
            <a:ext cx="10970" cy="26495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8" name="Straight Connector 7"/>
          <p:cNvCxnSpPr>
            <a:stCxn id="5" idx="2"/>
          </p:cNvCxnSpPr>
          <p:nvPr/>
        </p:nvCxnSpPr>
        <p:spPr bwMode="auto">
          <a:xfrm>
            <a:off x="6143295" y="2507986"/>
            <a:ext cx="10972" cy="261745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9" name="Rectangle 4"/>
          <p:cNvSpPr/>
          <p:nvPr/>
        </p:nvSpPr>
        <p:spPr bwMode="auto">
          <a:xfrm rot="5400000">
            <a:off x="4242429" y="2837350"/>
            <a:ext cx="1176638" cy="1041399"/>
          </a:xfrm>
          <a:custGeom>
            <a:avLst/>
            <a:gdLst>
              <a:gd name="connsiteX0" fmla="*/ 0 w 1290918"/>
              <a:gd name="connsiteY0" fmla="*/ 0 h 1093694"/>
              <a:gd name="connsiteX1" fmla="*/ 1290918 w 1290918"/>
              <a:gd name="connsiteY1" fmla="*/ 0 h 1093694"/>
              <a:gd name="connsiteX2" fmla="*/ 1290918 w 1290918"/>
              <a:gd name="connsiteY2" fmla="*/ 1093694 h 1093694"/>
              <a:gd name="connsiteX3" fmla="*/ 0 w 1290918"/>
              <a:gd name="connsiteY3" fmla="*/ 1093694 h 1093694"/>
              <a:gd name="connsiteX4" fmla="*/ 0 w 1290918"/>
              <a:gd name="connsiteY4" fmla="*/ 0 h 1093694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90918 w 1290918"/>
              <a:gd name="connsiteY2" fmla="*/ 1093694 h 1097280"/>
              <a:gd name="connsiteX3" fmla="*/ 662785 w 1290918"/>
              <a:gd name="connsiteY3" fmla="*/ 1097280 h 1097280"/>
              <a:gd name="connsiteX4" fmla="*/ 0 w 1290918"/>
              <a:gd name="connsiteY4" fmla="*/ 1093694 h 1097280"/>
              <a:gd name="connsiteX5" fmla="*/ 0 w 1290918"/>
              <a:gd name="connsiteY5" fmla="*/ 0 h 1097280"/>
              <a:gd name="connsiteX0" fmla="*/ 0 w 1290918"/>
              <a:gd name="connsiteY0" fmla="*/ 0 h 1097280"/>
              <a:gd name="connsiteX1" fmla="*/ 1290918 w 1290918"/>
              <a:gd name="connsiteY1" fmla="*/ 0 h 1097280"/>
              <a:gd name="connsiteX2" fmla="*/ 1283053 w 1290918"/>
              <a:gd name="connsiteY2" fmla="*/ 551688 h 1097280"/>
              <a:gd name="connsiteX3" fmla="*/ 1290918 w 1290918"/>
              <a:gd name="connsiteY3" fmla="*/ 1093694 h 1097280"/>
              <a:gd name="connsiteX4" fmla="*/ 662785 w 1290918"/>
              <a:gd name="connsiteY4" fmla="*/ 1097280 h 1097280"/>
              <a:gd name="connsiteX5" fmla="*/ 0 w 1290918"/>
              <a:gd name="connsiteY5" fmla="*/ 1093694 h 1097280"/>
              <a:gd name="connsiteX6" fmla="*/ 0 w 1290918"/>
              <a:gd name="connsiteY6" fmla="*/ 0 h 109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0918" h="1097280">
                <a:moveTo>
                  <a:pt x="0" y="0"/>
                </a:moveTo>
                <a:lnTo>
                  <a:pt x="1290918" y="0"/>
                </a:lnTo>
                <a:lnTo>
                  <a:pt x="1283053" y="551688"/>
                </a:lnTo>
                <a:lnTo>
                  <a:pt x="1290918" y="1093694"/>
                </a:lnTo>
                <a:lnTo>
                  <a:pt x="662785" y="1097280"/>
                </a:lnTo>
                <a:lnTo>
                  <a:pt x="0" y="109369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3600" b="1" dirty="0" smtClean="0">
                <a:latin typeface="+mj-lt"/>
                <a:cs typeface="Arial" pitchFamily="34" charset="0"/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24013" y="1920194"/>
            <a:ext cx="7210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+mj-lt"/>
              </a:rPr>
              <a:t>y</a:t>
            </a:r>
            <a:r>
              <a:rPr lang="en-US" sz="1600" dirty="0" smtClean="0">
                <a:latin typeface="+mj-lt"/>
              </a:rPr>
              <a:t>n+1</a:t>
            </a:r>
            <a:endParaRPr lang="en-US" sz="16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3531" y="1920194"/>
            <a:ext cx="7210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+mj-lt"/>
              </a:rPr>
              <a:t>x</a:t>
            </a:r>
            <a:r>
              <a:rPr lang="en-US" sz="1600" dirty="0" smtClean="0">
                <a:latin typeface="+mj-lt"/>
              </a:rPr>
              <a:t>n+1</a:t>
            </a:r>
            <a:endParaRPr lang="en-US" sz="1600" dirty="0">
              <a:latin typeface="+mj-lt"/>
            </a:endParaRPr>
          </a:p>
        </p:txBody>
      </p:sp>
      <p:cxnSp>
        <p:nvCxnSpPr>
          <p:cNvPr id="12" name="Straight Connector 11"/>
          <p:cNvCxnSpPr>
            <a:stCxn id="11" idx="2"/>
          </p:cNvCxnSpPr>
          <p:nvPr/>
        </p:nvCxnSpPr>
        <p:spPr bwMode="auto">
          <a:xfrm>
            <a:off x="5084066" y="2351081"/>
            <a:ext cx="0" cy="41865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3" name="Straight Connector 12"/>
          <p:cNvCxnSpPr>
            <a:stCxn id="10" idx="2"/>
          </p:cNvCxnSpPr>
          <p:nvPr/>
        </p:nvCxnSpPr>
        <p:spPr bwMode="auto">
          <a:xfrm>
            <a:off x="4584548" y="2351081"/>
            <a:ext cx="10972" cy="41865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6928788" y="3404350"/>
            <a:ext cx="5437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+mj-lt"/>
              </a:rPr>
              <a:t>c</a:t>
            </a:r>
            <a:r>
              <a:rPr lang="en-US" sz="1400" dirty="0" smtClean="0">
                <a:latin typeface="+mj-lt"/>
              </a:rPr>
              <a:t>n-1</a:t>
            </a:r>
            <a:endParaRPr lang="en-US" sz="1400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19516" y="3410702"/>
            <a:ext cx="4010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+mj-lt"/>
              </a:rPr>
              <a:t>c</a:t>
            </a:r>
            <a:r>
              <a:rPr lang="en-US" sz="1400" dirty="0" err="1" smtClean="0">
                <a:latin typeface="+mj-lt"/>
              </a:rPr>
              <a:t>n</a:t>
            </a:r>
            <a:endParaRPr lang="en-US" sz="14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00006" y="3507291"/>
            <a:ext cx="5790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+mj-lt"/>
              </a:rPr>
              <a:t>c</a:t>
            </a:r>
            <a:r>
              <a:rPr lang="en-US" sz="1400" dirty="0" smtClean="0">
                <a:latin typeface="+mj-lt"/>
              </a:rPr>
              <a:t>n</a:t>
            </a:r>
            <a:r>
              <a:rPr lang="en-US" sz="1400" dirty="0">
                <a:latin typeface="+mj-lt"/>
              </a:rPr>
              <a:t>+</a:t>
            </a:r>
            <a:r>
              <a:rPr lang="en-US" sz="1400" dirty="0" smtClean="0">
                <a:latin typeface="+mj-lt"/>
              </a:rPr>
              <a:t>1</a:t>
            </a:r>
            <a:endParaRPr lang="en-US" sz="1400" dirty="0">
              <a:latin typeface="+mj-lt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>
            <a:off x="7126908" y="3159930"/>
            <a:ext cx="0" cy="39624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27" name="Straight Connector 26"/>
          <p:cNvCxnSpPr>
            <a:stCxn id="4" idx="2"/>
          </p:cNvCxnSpPr>
          <p:nvPr/>
        </p:nvCxnSpPr>
        <p:spPr bwMode="auto">
          <a:xfrm rot="5400000" flipV="1">
            <a:off x="6197100" y="4147294"/>
            <a:ext cx="419084" cy="289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5400000">
            <a:off x="5619418" y="3090079"/>
            <a:ext cx="0" cy="53594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rot="5400000">
            <a:off x="4042035" y="3095686"/>
            <a:ext cx="0" cy="535941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5400000" flipV="1">
            <a:off x="4609601" y="4154464"/>
            <a:ext cx="419084" cy="2893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6192887" y="4351346"/>
            <a:ext cx="4026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+mj-lt"/>
              </a:rPr>
              <a:t>s</a:t>
            </a:r>
            <a:r>
              <a:rPr lang="en-US" sz="1600" dirty="0" err="1" smtClean="0">
                <a:latin typeface="+mj-lt"/>
              </a:rPr>
              <a:t>n</a:t>
            </a:r>
            <a:endParaRPr lang="en-US" sz="2200" dirty="0"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01994" y="4447570"/>
            <a:ext cx="6094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+mj-lt"/>
              </a:rPr>
              <a:t>s</a:t>
            </a:r>
            <a:r>
              <a:rPr lang="en-US" sz="1600" dirty="0" smtClean="0">
                <a:latin typeface="+mj-lt"/>
              </a:rPr>
              <a:t>n+1</a:t>
            </a:r>
            <a:endParaRPr lang="en-US" sz="2200" dirty="0">
              <a:latin typeface="+mj-lt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-164195" y="2358008"/>
            <a:ext cx="4092089" cy="2014372"/>
            <a:chOff x="-157267" y="2025498"/>
            <a:chExt cx="4092089" cy="2014372"/>
          </a:xfrm>
        </p:grpSpPr>
        <p:sp>
          <p:nvSpPr>
            <p:cNvPr id="61" name="Rectangle 4"/>
            <p:cNvSpPr/>
            <p:nvPr/>
          </p:nvSpPr>
          <p:spPr bwMode="auto">
            <a:xfrm rot="5400000">
              <a:off x="2429563" y="2511766"/>
              <a:ext cx="1176638" cy="1041399"/>
            </a:xfrm>
            <a:custGeom>
              <a:avLst/>
              <a:gdLst>
                <a:gd name="connsiteX0" fmla="*/ 0 w 1290918"/>
                <a:gd name="connsiteY0" fmla="*/ 0 h 1093694"/>
                <a:gd name="connsiteX1" fmla="*/ 1290918 w 1290918"/>
                <a:gd name="connsiteY1" fmla="*/ 0 h 1093694"/>
                <a:gd name="connsiteX2" fmla="*/ 1290918 w 1290918"/>
                <a:gd name="connsiteY2" fmla="*/ 1093694 h 1093694"/>
                <a:gd name="connsiteX3" fmla="*/ 0 w 1290918"/>
                <a:gd name="connsiteY3" fmla="*/ 1093694 h 1093694"/>
                <a:gd name="connsiteX4" fmla="*/ 0 w 1290918"/>
                <a:gd name="connsiteY4" fmla="*/ 0 h 1093694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90918 w 1290918"/>
                <a:gd name="connsiteY2" fmla="*/ 1093694 h 1097280"/>
                <a:gd name="connsiteX3" fmla="*/ 662785 w 1290918"/>
                <a:gd name="connsiteY3" fmla="*/ 1097280 h 1097280"/>
                <a:gd name="connsiteX4" fmla="*/ 0 w 1290918"/>
                <a:gd name="connsiteY4" fmla="*/ 1093694 h 1097280"/>
                <a:gd name="connsiteX5" fmla="*/ 0 w 1290918"/>
                <a:gd name="connsiteY5" fmla="*/ 0 h 1097280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83053 w 1290918"/>
                <a:gd name="connsiteY2" fmla="*/ 551688 h 1097280"/>
                <a:gd name="connsiteX3" fmla="*/ 1290918 w 1290918"/>
                <a:gd name="connsiteY3" fmla="*/ 1093694 h 1097280"/>
                <a:gd name="connsiteX4" fmla="*/ 662785 w 1290918"/>
                <a:gd name="connsiteY4" fmla="*/ 1097280 h 1097280"/>
                <a:gd name="connsiteX5" fmla="*/ 0 w 1290918"/>
                <a:gd name="connsiteY5" fmla="*/ 1093694 h 1097280"/>
                <a:gd name="connsiteX6" fmla="*/ 0 w 1290918"/>
                <a:gd name="connsiteY6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0918" h="1097280">
                  <a:moveTo>
                    <a:pt x="0" y="0"/>
                  </a:moveTo>
                  <a:lnTo>
                    <a:pt x="1290918" y="0"/>
                  </a:lnTo>
                  <a:lnTo>
                    <a:pt x="1283053" y="551688"/>
                  </a:lnTo>
                  <a:lnTo>
                    <a:pt x="1290918" y="1093694"/>
                  </a:lnTo>
                  <a:lnTo>
                    <a:pt x="662785" y="1097280"/>
                  </a:lnTo>
                  <a:lnTo>
                    <a:pt x="0" y="1093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3600" b="1" dirty="0" smtClean="0">
                  <a:latin typeface="+mj-lt"/>
                  <a:cs typeface="Arial" pitchFamily="34" charset="0"/>
                </a:rPr>
                <a:t>+</a:t>
              </a:r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>
              <a:off x="3263579" y="2179197"/>
              <a:ext cx="10970" cy="26495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>
              <a:off x="2753089" y="2182403"/>
              <a:ext cx="10972" cy="261745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64" name="Rectangle 4"/>
            <p:cNvSpPr/>
            <p:nvPr/>
          </p:nvSpPr>
          <p:spPr bwMode="auto">
            <a:xfrm rot="5400000">
              <a:off x="852223" y="2511767"/>
              <a:ext cx="1176638" cy="1041399"/>
            </a:xfrm>
            <a:custGeom>
              <a:avLst/>
              <a:gdLst>
                <a:gd name="connsiteX0" fmla="*/ 0 w 1290918"/>
                <a:gd name="connsiteY0" fmla="*/ 0 h 1093694"/>
                <a:gd name="connsiteX1" fmla="*/ 1290918 w 1290918"/>
                <a:gd name="connsiteY1" fmla="*/ 0 h 1093694"/>
                <a:gd name="connsiteX2" fmla="*/ 1290918 w 1290918"/>
                <a:gd name="connsiteY2" fmla="*/ 1093694 h 1093694"/>
                <a:gd name="connsiteX3" fmla="*/ 0 w 1290918"/>
                <a:gd name="connsiteY3" fmla="*/ 1093694 h 1093694"/>
                <a:gd name="connsiteX4" fmla="*/ 0 w 1290918"/>
                <a:gd name="connsiteY4" fmla="*/ 0 h 1093694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90918 w 1290918"/>
                <a:gd name="connsiteY2" fmla="*/ 1093694 h 1097280"/>
                <a:gd name="connsiteX3" fmla="*/ 662785 w 1290918"/>
                <a:gd name="connsiteY3" fmla="*/ 1097280 h 1097280"/>
                <a:gd name="connsiteX4" fmla="*/ 0 w 1290918"/>
                <a:gd name="connsiteY4" fmla="*/ 1093694 h 1097280"/>
                <a:gd name="connsiteX5" fmla="*/ 0 w 1290918"/>
                <a:gd name="connsiteY5" fmla="*/ 0 h 1097280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83053 w 1290918"/>
                <a:gd name="connsiteY2" fmla="*/ 551688 h 1097280"/>
                <a:gd name="connsiteX3" fmla="*/ 1290918 w 1290918"/>
                <a:gd name="connsiteY3" fmla="*/ 1093694 h 1097280"/>
                <a:gd name="connsiteX4" fmla="*/ 662785 w 1290918"/>
                <a:gd name="connsiteY4" fmla="*/ 1097280 h 1097280"/>
                <a:gd name="connsiteX5" fmla="*/ 0 w 1290918"/>
                <a:gd name="connsiteY5" fmla="*/ 1093694 h 1097280"/>
                <a:gd name="connsiteX6" fmla="*/ 0 w 1290918"/>
                <a:gd name="connsiteY6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0918" h="1097280">
                  <a:moveTo>
                    <a:pt x="0" y="0"/>
                  </a:moveTo>
                  <a:lnTo>
                    <a:pt x="1290918" y="0"/>
                  </a:lnTo>
                  <a:lnTo>
                    <a:pt x="1283053" y="551688"/>
                  </a:lnTo>
                  <a:lnTo>
                    <a:pt x="1290918" y="1093694"/>
                  </a:lnTo>
                  <a:lnTo>
                    <a:pt x="662785" y="1097280"/>
                  </a:lnTo>
                  <a:lnTo>
                    <a:pt x="0" y="1093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3600" b="1" dirty="0" smtClean="0">
                  <a:latin typeface="+mj-lt"/>
                  <a:cs typeface="Arial" pitchFamily="34" charset="0"/>
                </a:rPr>
                <a:t>+</a:t>
              </a: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1693860" y="2025498"/>
              <a:ext cx="0" cy="41865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1194342" y="2025498"/>
              <a:ext cx="10972" cy="41865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 bwMode="auto">
            <a:xfrm rot="5400000">
              <a:off x="3736702" y="2834347"/>
              <a:ext cx="0" cy="39624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68" name="Straight Connector 67"/>
            <p:cNvCxnSpPr>
              <a:stCxn id="61" idx="2"/>
            </p:cNvCxnSpPr>
            <p:nvPr/>
          </p:nvCxnSpPr>
          <p:spPr bwMode="auto">
            <a:xfrm rot="5400000" flipV="1">
              <a:off x="2806894" y="3821711"/>
              <a:ext cx="419084" cy="2893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flipH="1">
              <a:off x="-157267" y="3038074"/>
              <a:ext cx="1077067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rot="5400000" flipV="1">
              <a:off x="1219395" y="3828881"/>
              <a:ext cx="419084" cy="2893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 rot="5400000">
              <a:off x="2230591" y="2757568"/>
              <a:ext cx="0" cy="53594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</p:grpSp>
      <p:sp>
        <p:nvSpPr>
          <p:cNvPr id="75" name="Rectangle 74"/>
          <p:cNvSpPr/>
          <p:nvPr/>
        </p:nvSpPr>
        <p:spPr bwMode="auto">
          <a:xfrm>
            <a:off x="-195672" y="1704814"/>
            <a:ext cx="3995518" cy="336536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smtClean="0">
              <a:latin typeface="+mj-lt"/>
              <a:cs typeface="Arial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031131" y="2343911"/>
            <a:ext cx="2299905" cy="2014372"/>
            <a:chOff x="383858" y="2025498"/>
            <a:chExt cx="2299905" cy="2014372"/>
          </a:xfrm>
        </p:grpSpPr>
        <p:sp>
          <p:nvSpPr>
            <p:cNvPr id="80" name="Rectangle 4"/>
            <p:cNvSpPr/>
            <p:nvPr/>
          </p:nvSpPr>
          <p:spPr bwMode="auto">
            <a:xfrm rot="5400000">
              <a:off x="852223" y="2511767"/>
              <a:ext cx="1176638" cy="1041399"/>
            </a:xfrm>
            <a:custGeom>
              <a:avLst/>
              <a:gdLst>
                <a:gd name="connsiteX0" fmla="*/ 0 w 1290918"/>
                <a:gd name="connsiteY0" fmla="*/ 0 h 1093694"/>
                <a:gd name="connsiteX1" fmla="*/ 1290918 w 1290918"/>
                <a:gd name="connsiteY1" fmla="*/ 0 h 1093694"/>
                <a:gd name="connsiteX2" fmla="*/ 1290918 w 1290918"/>
                <a:gd name="connsiteY2" fmla="*/ 1093694 h 1093694"/>
                <a:gd name="connsiteX3" fmla="*/ 0 w 1290918"/>
                <a:gd name="connsiteY3" fmla="*/ 1093694 h 1093694"/>
                <a:gd name="connsiteX4" fmla="*/ 0 w 1290918"/>
                <a:gd name="connsiteY4" fmla="*/ 0 h 1093694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90918 w 1290918"/>
                <a:gd name="connsiteY2" fmla="*/ 1093694 h 1097280"/>
                <a:gd name="connsiteX3" fmla="*/ 662785 w 1290918"/>
                <a:gd name="connsiteY3" fmla="*/ 1097280 h 1097280"/>
                <a:gd name="connsiteX4" fmla="*/ 0 w 1290918"/>
                <a:gd name="connsiteY4" fmla="*/ 1093694 h 1097280"/>
                <a:gd name="connsiteX5" fmla="*/ 0 w 1290918"/>
                <a:gd name="connsiteY5" fmla="*/ 0 h 1097280"/>
                <a:gd name="connsiteX0" fmla="*/ 0 w 1290918"/>
                <a:gd name="connsiteY0" fmla="*/ 0 h 1097280"/>
                <a:gd name="connsiteX1" fmla="*/ 1290918 w 1290918"/>
                <a:gd name="connsiteY1" fmla="*/ 0 h 1097280"/>
                <a:gd name="connsiteX2" fmla="*/ 1283053 w 1290918"/>
                <a:gd name="connsiteY2" fmla="*/ 551688 h 1097280"/>
                <a:gd name="connsiteX3" fmla="*/ 1290918 w 1290918"/>
                <a:gd name="connsiteY3" fmla="*/ 1093694 h 1097280"/>
                <a:gd name="connsiteX4" fmla="*/ 662785 w 1290918"/>
                <a:gd name="connsiteY4" fmla="*/ 1097280 h 1097280"/>
                <a:gd name="connsiteX5" fmla="*/ 0 w 1290918"/>
                <a:gd name="connsiteY5" fmla="*/ 1093694 h 1097280"/>
                <a:gd name="connsiteX6" fmla="*/ 0 w 1290918"/>
                <a:gd name="connsiteY6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0918" h="1097280">
                  <a:moveTo>
                    <a:pt x="0" y="0"/>
                  </a:moveTo>
                  <a:lnTo>
                    <a:pt x="1290918" y="0"/>
                  </a:lnTo>
                  <a:lnTo>
                    <a:pt x="1283053" y="551688"/>
                  </a:lnTo>
                  <a:lnTo>
                    <a:pt x="1290918" y="1093694"/>
                  </a:lnTo>
                  <a:lnTo>
                    <a:pt x="662785" y="1097280"/>
                  </a:lnTo>
                  <a:lnTo>
                    <a:pt x="0" y="1093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3600" b="1" dirty="0" smtClean="0">
                  <a:latin typeface="+mj-lt"/>
                  <a:cs typeface="Arial" pitchFamily="34" charset="0"/>
                </a:rPr>
                <a:t>+</a:t>
              </a:r>
            </a:p>
          </p:txBody>
        </p:sp>
        <p:cxnSp>
          <p:nvCxnSpPr>
            <p:cNvPr id="81" name="Straight Connector 80"/>
            <p:cNvCxnSpPr/>
            <p:nvPr/>
          </p:nvCxnSpPr>
          <p:spPr bwMode="auto">
            <a:xfrm>
              <a:off x="1693860" y="2025498"/>
              <a:ext cx="0" cy="41865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1194342" y="2025498"/>
              <a:ext cx="10972" cy="41865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85" name="Straight Connector 84"/>
            <p:cNvCxnSpPr/>
            <p:nvPr/>
          </p:nvCxnSpPr>
          <p:spPr bwMode="auto">
            <a:xfrm rot="5400000">
              <a:off x="651829" y="2770103"/>
              <a:ext cx="0" cy="53594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 rot="5400000" flipV="1">
              <a:off x="1219395" y="3828881"/>
              <a:ext cx="419084" cy="2893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87" name="Straight Connector 86"/>
            <p:cNvCxnSpPr/>
            <p:nvPr/>
          </p:nvCxnSpPr>
          <p:spPr bwMode="auto">
            <a:xfrm flipH="1">
              <a:off x="1962623" y="3025540"/>
              <a:ext cx="721140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</p:grpSp>
      <p:sp>
        <p:nvSpPr>
          <p:cNvPr id="90" name="Rectangle 89"/>
          <p:cNvSpPr/>
          <p:nvPr/>
        </p:nvSpPr>
        <p:spPr bwMode="auto">
          <a:xfrm>
            <a:off x="7461836" y="1728018"/>
            <a:ext cx="2007474" cy="3365368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smtClean="0">
              <a:latin typeface="+mj-lt"/>
              <a:cs typeface="Arial" pitchFamily="34" charset="0"/>
            </a:endParaRPr>
          </a:p>
        </p:txBody>
      </p:sp>
      <p:sp>
        <p:nvSpPr>
          <p:cNvPr id="93" name="Content Placeholder 2"/>
          <p:cNvSpPr txBox="1">
            <a:spLocks/>
          </p:cNvSpPr>
          <p:nvPr/>
        </p:nvSpPr>
        <p:spPr bwMode="auto">
          <a:xfrm>
            <a:off x="420889" y="866510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We may add more adders to sum numbers wider than 1 bit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 bwMode="auto">
          <a:xfrm>
            <a:off x="454025" y="5433920"/>
            <a:ext cx="8228012" cy="795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i="1" dirty="0" smtClean="0">
                <a:latin typeface="+mj-lt"/>
              </a:rPr>
              <a:t>In real HW, wide adders have more complicated schemes to avoid long “carry chains”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4450730"/>
      </p:ext>
    </p:extLst>
  </p:cSld>
  <p:clrMapOvr>
    <a:masterClrMapping/>
  </p:clrMapOvr>
  <p:transition advTm="842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5" grpId="0" animBg="1"/>
      <p:bldP spid="90" grpId="0" animBg="1"/>
      <p:bldP spid="93" grpId="0"/>
      <p:bldP spid="94" grpId="0"/>
    </p:bldLst>
  </p:timing>
  <p:extLst mod="1">
    <p:ext uri="{3A86A75C-4F4B-4683-9AE1-C65F6400EC91}">
      <p14:laserTraceLst xmlns:p14="http://schemas.microsoft.com/office/powerpoint/2010/main">
        <p14:tracePtLst>
          <p14:tracePt t="1998" x="3581400" y="2616200"/>
          <p14:tracePt t="2006" x="3894138" y="2660650"/>
          <p14:tracePt t="2016" x="4170363" y="2687638"/>
          <p14:tracePt t="2033" x="4465638" y="2724150"/>
          <p14:tracePt t="2049" x="5081588" y="2830513"/>
          <p14:tracePt t="2067" x="5724525" y="2965450"/>
          <p14:tracePt t="2083" x="6054725" y="3044825"/>
          <p14:tracePt t="2099" x="6938963" y="3241675"/>
          <p14:tracePt t="2494" x="6777038" y="3251200"/>
          <p14:tracePt t="2504" x="6732588" y="3251200"/>
          <p14:tracePt t="2516" x="6670675" y="3268663"/>
          <p14:tracePt t="2535" x="6340475" y="3438525"/>
          <p14:tracePt t="2550" x="6161088" y="3589338"/>
          <p14:tracePt t="2566" x="5965825" y="3776663"/>
          <p14:tracePt t="2584" x="5776913" y="3884613"/>
          <p14:tracePt t="2599" x="5697538" y="3956050"/>
          <p14:tracePt t="2616" x="5572125" y="4062413"/>
          <p14:tracePt t="2633" x="5537200" y="4125913"/>
          <p14:tracePt t="2649" x="5527675" y="4152900"/>
          <p14:tracePt t="2676" x="5527675" y="4160838"/>
          <p14:tracePt t="2686" x="5572125" y="4170363"/>
          <p14:tracePt t="2699" x="5608638" y="4179888"/>
          <p14:tracePt t="2717" x="5759450" y="4179888"/>
          <p14:tracePt t="2733" x="5857875" y="4179888"/>
          <p14:tracePt t="2749" x="6000750" y="4179888"/>
          <p14:tracePt t="2768" x="6153150" y="4179888"/>
          <p14:tracePt t="2783" x="6215063" y="4179888"/>
          <p14:tracePt t="2799" x="6313488" y="4179888"/>
          <p14:tracePt t="2816" x="6330950" y="4179888"/>
          <p14:tracePt t="2833" x="6367463" y="4205288"/>
          <p14:tracePt t="2850" x="6491288" y="4251325"/>
          <p14:tracePt t="2866" x="6581775" y="4268788"/>
          <p14:tracePt t="2883" x="6724650" y="4322763"/>
          <p14:tracePt t="2900" x="6840538" y="4330700"/>
          <p14:tracePt t="2916" x="6858000" y="4330700"/>
          <p14:tracePt t="2933" x="6911975" y="4330700"/>
          <p14:tracePt t="2950" x="6929438" y="4303713"/>
          <p14:tracePt t="2966" x="6938963" y="4295775"/>
          <p14:tracePt t="2983" x="6938963" y="4251325"/>
          <p14:tracePt t="3001" x="6894513" y="4152900"/>
          <p14:tracePt t="3016" x="6875463" y="4116388"/>
          <p14:tracePt t="3033" x="6742113" y="4017963"/>
          <p14:tracePt t="3052" x="6384925" y="3768725"/>
          <p14:tracePt t="3066" x="6224588" y="3544888"/>
          <p14:tracePt t="3083" x="6018213" y="3348038"/>
          <p14:tracePt t="3099" x="5911850" y="3268663"/>
          <p14:tracePt t="3116" x="5759450" y="3160713"/>
          <p14:tracePt t="3134" x="5643563" y="3098800"/>
          <p14:tracePt t="3149" x="5608638" y="3098800"/>
          <p14:tracePt t="3166" x="5572125" y="3108325"/>
          <p14:tracePt t="3184" x="5572125" y="3116263"/>
          <p14:tracePt t="3200" x="5572125" y="3152775"/>
          <p14:tracePt t="3216" x="5589588" y="3276600"/>
          <p14:tracePt t="3236" x="5688013" y="3473450"/>
          <p14:tracePt t="3250" x="5759450" y="3652838"/>
          <p14:tracePt t="3266" x="5973763" y="3776663"/>
          <p14:tracePt t="3283" x="6108700" y="3830638"/>
          <p14:tracePt t="10492" x="6232525" y="3751263"/>
          <p14:tracePt t="10501" x="6491288" y="3670300"/>
          <p14:tracePt t="10511" x="6786563" y="3589338"/>
          <p14:tracePt t="10520" x="7072313" y="3527425"/>
          <p14:tracePt t="10535" x="7385050" y="3455988"/>
          <p14:tracePt t="10551" x="7840663" y="3340100"/>
          <p14:tracePt t="10568" x="8054975" y="3286125"/>
          <p14:tracePt t="10585" x="8304213" y="3232150"/>
          <p14:tracePt t="10602" x="8545513" y="3205163"/>
          <p14:tracePt t="10618" x="8634413" y="3205163"/>
          <p14:tracePt t="10635" x="8688388" y="3205163"/>
          <p14:tracePt t="10668" x="8670925" y="3205163"/>
          <p14:tracePt t="10685" x="8501063" y="3224213"/>
          <p14:tracePt t="10704" x="8323263" y="3224213"/>
          <p14:tracePt t="10718" x="8269288" y="3224213"/>
          <p14:tracePt t="10735" x="8108950" y="3224213"/>
          <p14:tracePt t="10752" x="8010525" y="3205163"/>
          <p14:tracePt t="10768" x="7867650" y="3170238"/>
          <p14:tracePt t="10785" x="7831138" y="3143250"/>
          <p14:tracePt t="10866" x="7831138" y="3152775"/>
          <p14:tracePt t="10898" x="7831138" y="3160713"/>
          <p14:tracePt t="10907" x="7858125" y="3170238"/>
          <p14:tracePt t="10918" x="7902575" y="3179763"/>
          <p14:tracePt t="10935" x="7966075" y="3197225"/>
          <p14:tracePt t="10951" x="8062913" y="3214688"/>
          <p14:tracePt t="10968" x="8143875" y="3214688"/>
          <p14:tracePt t="10985" x="8197850" y="3214688"/>
          <p14:tracePt t="10989" x="8251825" y="3214688"/>
          <p14:tracePt t="11002" x="8313738" y="3214688"/>
          <p14:tracePt t="11019" x="8412163" y="3205163"/>
          <p14:tracePt t="11035" x="8456613" y="3205163"/>
          <p14:tracePt t="11051" x="8572500" y="3205163"/>
          <p14:tracePt t="11070" x="8680450" y="3205163"/>
          <p14:tracePt t="11085" x="8705850" y="3205163"/>
          <p14:tracePt t="11102" x="8769350" y="3224213"/>
          <p14:tracePt t="11121" x="8804275" y="3241675"/>
          <p14:tracePt t="11135" x="8823325" y="3241675"/>
          <p14:tracePt t="11151" x="8858250" y="3251200"/>
          <p14:tracePt t="11168" x="8867775" y="3251200"/>
          <p14:tracePt t="11185" x="8894763" y="3251200"/>
          <p14:tracePt t="11242" x="8875713" y="3251200"/>
          <p14:tracePt t="11253" x="8804275" y="3251200"/>
          <p14:tracePt t="11262" x="8609013" y="3251200"/>
          <p14:tracePt t="11273" x="8197850" y="3251200"/>
          <p14:tracePt t="11285" x="7643813" y="3251200"/>
          <p14:tracePt t="11303" x="6473825" y="3303588"/>
          <p14:tracePt t="11318" x="5983288" y="3340100"/>
          <p14:tracePt t="11335" x="5214938" y="3419475"/>
          <p14:tracePt t="11352" x="5018088" y="3419475"/>
          <p14:tracePt t="11368" x="4857750" y="3446463"/>
          <p14:tracePt t="11385" x="4848225" y="3490913"/>
          <p14:tracePt t="11601" x="4724400" y="3517900"/>
          <p14:tracePt t="11608" x="4562475" y="3517900"/>
          <p14:tracePt t="11619" x="4268788" y="3517900"/>
          <p14:tracePt t="11635" x="3990975" y="3500438"/>
          <p14:tracePt t="11652" x="3473450" y="3411538"/>
          <p14:tracePt t="11669" x="3197225" y="3340100"/>
          <p14:tracePt t="11685" x="3133725" y="3322638"/>
          <p14:tracePt t="11730" x="3160713" y="3313113"/>
          <p14:tracePt t="11740" x="3197225" y="3303588"/>
          <p14:tracePt t="11752" x="3268663" y="3286125"/>
          <p14:tracePt t="11771" x="3429000" y="3268663"/>
          <p14:tracePt t="11785" x="3517900" y="3251200"/>
          <p14:tracePt t="11802" x="3751263" y="3232150"/>
          <p14:tracePt t="11818" x="3830638" y="3232150"/>
          <p14:tracePt t="11836" x="3919538" y="3232150"/>
          <p14:tracePt t="11964" x="3911600" y="3224213"/>
          <p14:tracePt t="11975" x="3902075" y="3224213"/>
          <p14:tracePt t="11985" x="3894138" y="3224213"/>
          <p14:tracePt t="12024" x="3884613" y="3224213"/>
          <p14:tracePt t="12035" x="3884613" y="3214688"/>
          <p14:tracePt t="12045" x="3867150" y="3214688"/>
          <p14:tracePt t="12054" x="3848100" y="3214688"/>
          <p14:tracePt t="12068" x="3830638" y="3214688"/>
          <p14:tracePt t="12085" x="3803650" y="3197225"/>
          <p14:tracePt t="12167" x="3786188" y="3197225"/>
          <p14:tracePt t="12176" x="3759200" y="3197225"/>
          <p14:tracePt t="12188" x="3732213" y="3197225"/>
          <p14:tracePt t="12202" x="3687763" y="3197225"/>
          <p14:tracePt t="12218" x="3517900" y="3197225"/>
          <p14:tracePt t="12238" x="3330575" y="3197225"/>
          <p14:tracePt t="12252" x="3205163" y="3170238"/>
          <p14:tracePt t="12269" x="2928938" y="3089275"/>
          <p14:tracePt t="12285" x="2795588" y="3062288"/>
          <p14:tracePt t="12302" x="2490788" y="3017838"/>
          <p14:tracePt t="12319" x="2152650" y="2982913"/>
          <p14:tracePt t="12336" x="1973263" y="2955925"/>
          <p14:tracePt t="12352" x="1731963" y="2946400"/>
          <p14:tracePt t="12370" x="1500188" y="2955925"/>
          <p14:tracePt t="12386" x="1393825" y="2990850"/>
          <p14:tracePt t="12402" x="1214438" y="3081338"/>
          <p14:tracePt t="12420" x="990600" y="3170238"/>
          <p14:tracePt t="12436" x="893763" y="3205163"/>
          <p14:tracePt t="12453" x="768350" y="3286125"/>
          <p14:tracePt t="12470" x="704850" y="3295650"/>
          <p14:tracePt t="12486" x="588963" y="3303588"/>
          <p14:tracePt t="12502" x="490538" y="3330575"/>
          <p14:tracePt t="12519" x="465138" y="3330575"/>
          <p14:tracePt t="12536" x="438150" y="3348038"/>
          <p14:tracePt t="12553" x="455613" y="3411538"/>
          <p14:tracePt t="12827" x="517525" y="3527425"/>
          <p14:tracePt t="12836" x="554038" y="3562350"/>
          <p14:tracePt t="12846" x="615950" y="3608388"/>
          <p14:tracePt t="12857" x="750888" y="3670300"/>
          <p14:tracePt t="12869" x="928688" y="3822700"/>
          <p14:tracePt t="12888" x="1347788" y="4044950"/>
          <p14:tracePt t="12902" x="1589088" y="4108450"/>
          <p14:tracePt t="12919" x="1893888" y="4116388"/>
          <p14:tracePt t="12935" x="2009775" y="4116388"/>
          <p14:tracePt t="12952" x="2179638" y="4108450"/>
          <p14:tracePt t="12969" x="2251075" y="4098925"/>
          <p14:tracePt t="12985" x="2259013" y="4098925"/>
          <p14:tracePt t="13009" x="2259013" y="4071938"/>
          <p14:tracePt t="13344" x="2268538" y="4071938"/>
          <p14:tracePt t="13354" x="2312988" y="4071938"/>
          <p14:tracePt t="13364" x="2393950" y="4071938"/>
          <p14:tracePt t="13375" x="2554288" y="4071938"/>
          <p14:tracePt t="13386" x="2732088" y="4071938"/>
          <p14:tracePt t="13402" x="3027363" y="4071938"/>
          <p14:tracePt t="13419" x="3465513" y="4071938"/>
          <p14:tracePt t="13436" x="3857625" y="4187825"/>
          <p14:tracePt t="13452" x="3956050" y="4224338"/>
          <p14:tracePt t="13469" x="4133850" y="4276725"/>
          <p14:tracePt t="13731" x="4197350" y="4276725"/>
          <p14:tracePt t="13740" x="4286250" y="4295775"/>
          <p14:tracePt t="13752" x="4402138" y="4340225"/>
          <p14:tracePt t="13770" x="4741863" y="4527550"/>
          <p14:tracePt t="13785" x="4911725" y="4670425"/>
          <p14:tracePt t="13802" x="5054600" y="4795838"/>
          <p14:tracePt t="13819" x="5133975" y="4867275"/>
          <p14:tracePt t="13836" x="5286375" y="4946650"/>
          <p14:tracePt t="13852" x="5367338" y="4991100"/>
          <p14:tracePt t="14126" x="5483225" y="5054600"/>
          <p14:tracePt t="14137" x="5589588" y="5108575"/>
          <p14:tracePt t="14146" x="5697538" y="5143500"/>
          <p14:tracePt t="14157" x="5795963" y="5160963"/>
          <p14:tracePt t="14169" x="5875338" y="5170488"/>
          <p14:tracePt t="14188" x="6000750" y="5170488"/>
          <p14:tracePt t="14202" x="6045200" y="5170488"/>
          <p14:tracePt t="14219" x="6126163" y="5170488"/>
          <p14:tracePt t="14726" x="6143625" y="5170488"/>
          <p14:tracePt t="14736" x="6180138" y="5170488"/>
          <p14:tracePt t="14746" x="6242050" y="5170488"/>
          <p14:tracePt t="14756" x="6313488" y="5170488"/>
          <p14:tracePt t="14769" x="6367463" y="5170488"/>
          <p14:tracePt t="14787" x="6446838" y="5170488"/>
          <p14:tracePt t="14802" x="6473825" y="5170488"/>
          <p14:tracePt t="14819" x="6500813" y="5170488"/>
          <p14:tracePt t="14838" x="6545263" y="5180013"/>
          <p14:tracePt t="28645" x="6456363" y="5116513"/>
          <p14:tracePt t="28654" x="6384925" y="5062538"/>
          <p14:tracePt t="28664" x="6323013" y="5000625"/>
          <p14:tracePt t="28676" x="6296025" y="4894263"/>
          <p14:tracePt t="28690" x="6276975" y="4813300"/>
          <p14:tracePt t="28706" x="6276975" y="4776788"/>
          <p14:tracePt t="28725" x="6384925" y="4751388"/>
          <p14:tracePt t="28740" x="6473825" y="4751388"/>
          <p14:tracePt t="28756" x="6769100" y="4751388"/>
          <p14:tracePt t="28773" x="6991350" y="4751388"/>
          <p14:tracePt t="28789" x="7358063" y="4776788"/>
          <p14:tracePt t="28807" x="7554913" y="4776788"/>
          <p14:tracePt t="28823" x="7581900" y="4768850"/>
          <p14:tracePt t="28840" x="7705725" y="4670425"/>
          <p14:tracePt t="28858" x="7848600" y="4429125"/>
          <p14:tracePt t="28873" x="7956550" y="4179888"/>
          <p14:tracePt t="28890" x="8081963" y="3983038"/>
          <p14:tracePt t="28908" x="8153400" y="3848100"/>
          <p14:tracePt t="28923" x="8188325" y="3795713"/>
          <p14:tracePt t="28939" x="8242300" y="3705225"/>
          <p14:tracePt t="28956" x="8296275" y="3633788"/>
          <p14:tracePt t="28973" x="8402638" y="3536950"/>
          <p14:tracePt t="28990" x="8518525" y="3455988"/>
          <p14:tracePt t="29006" x="8555038" y="3419475"/>
          <p14:tracePt t="29023" x="8599488" y="3384550"/>
          <p14:tracePt t="29040" x="8634413" y="3348038"/>
          <p14:tracePt t="29057" x="8653463" y="3295650"/>
          <p14:tracePt t="29274" x="8688388" y="3303588"/>
          <p14:tracePt t="29284" x="8751888" y="3330575"/>
          <p14:tracePt t="29294" x="8848725" y="3357563"/>
          <p14:tracePt t="29306" x="8956675" y="3394075"/>
          <p14:tracePt t="29325" x="9109075" y="3455988"/>
          <p14:tracePt t="29340" x="9134475" y="3465513"/>
          <p14:tracePt t="29356" x="9134475" y="3473450"/>
          <p14:tracePt t="29373" x="9134475" y="3482975"/>
          <p14:tracePt t="29406" x="9134475" y="3490913"/>
          <p14:tracePt t="29507" x="9134475" y="3500438"/>
          <p14:tracePt t="29528" x="9134475" y="3509963"/>
          <p14:tracePt t="29559" x="9134475" y="3517900"/>
          <p14:tracePt t="29568" x="9134475" y="3527425"/>
          <p14:tracePt t="29649" x="9134475" y="3536950"/>
          <p14:tracePt t="29660" x="9134475" y="3544888"/>
          <p14:tracePt t="29812" x="9134475" y="3536950"/>
          <p14:tracePt t="30056" x="9126538" y="3536950"/>
          <p14:tracePt t="30066" x="9117013" y="3536950"/>
          <p14:tracePt t="30076" x="9109075" y="3536950"/>
          <p14:tracePt t="30090" x="9099550" y="3536950"/>
          <p14:tracePt t="30198" x="9099550" y="3527425"/>
          <p14:tracePt t="30290" x="9090025" y="3527425"/>
          <p14:tracePt t="30412" x="9082088" y="3527425"/>
          <p14:tracePt t="30666" x="9072563" y="3527425"/>
          <p14:tracePt t="30899" x="9063038" y="3527425"/>
          <p14:tracePt t="30950" x="9001125" y="3509963"/>
          <p14:tracePt t="30960" x="8966200" y="3500438"/>
          <p14:tracePt t="30970" x="8956675" y="3500438"/>
          <p14:tracePt t="31143" x="8956675" y="3490913"/>
          <p14:tracePt t="31204" x="8966200" y="3482975"/>
          <p14:tracePt t="31214" x="8974138" y="3482975"/>
          <p14:tracePt t="31225" x="8991600" y="3482975"/>
          <p14:tracePt t="31240" x="9018588" y="3473450"/>
          <p14:tracePt t="31257" x="9082088" y="3446463"/>
          <p14:tracePt t="31274" x="9099550" y="3446463"/>
          <p14:tracePt t="31447" x="9090025" y="3446463"/>
          <p14:tracePt t="31498" x="9082088" y="3446463"/>
          <p14:tracePt t="31508" x="9055100" y="3446463"/>
          <p14:tracePt t="31519" x="9045575" y="3446463"/>
          <p14:tracePt t="31539" x="9028113" y="3446463"/>
          <p14:tracePt t="31549" x="9018588" y="3446463"/>
          <p14:tracePt t="31570" x="9010650" y="3446463"/>
          <p14:tracePt t="31579" x="9001125" y="3446463"/>
          <p14:tracePt t="31600" x="8991600" y="3446463"/>
          <p14:tracePt t="31610" x="8974138" y="3446463"/>
          <p14:tracePt t="31630" x="8966200" y="3446463"/>
          <p14:tracePt t="31651" x="8947150" y="3446463"/>
          <p14:tracePt t="31661" x="8939213" y="3446463"/>
          <p14:tracePt t="31721" x="8929688" y="3446463"/>
          <p14:tracePt t="31742" x="8912225" y="3446463"/>
          <p14:tracePt t="31751" x="8867775" y="3446463"/>
          <p14:tracePt t="31772" x="8858250" y="3446463"/>
          <p14:tracePt t="31792" x="8848725" y="3446463"/>
          <p14:tracePt t="31803" x="8823325" y="3446463"/>
          <p14:tracePt t="31812" x="8796338" y="3446463"/>
          <p14:tracePt t="31824" x="8786813" y="3446463"/>
          <p14:tracePt t="31840" x="8777288" y="3446463"/>
          <p14:tracePt t="31857" x="8742363" y="3446463"/>
          <p14:tracePt t="31874" x="8715375" y="3455988"/>
          <p14:tracePt t="31890" x="8705850" y="3455988"/>
          <p14:tracePt t="31907" x="8688388" y="3455988"/>
          <p14:tracePt t="31925" x="8670925" y="3455988"/>
          <p14:tracePt t="31957" x="8643938" y="3455988"/>
          <p14:tracePt t="31976" x="8634413" y="3455988"/>
          <p14:tracePt t="31990" x="8626475" y="3455988"/>
          <p14:tracePt t="32007" x="8616950" y="3455988"/>
          <p14:tracePt t="32026" x="8599488" y="3455988"/>
          <p14:tracePt t="32041" x="8589963" y="3455988"/>
          <p14:tracePt t="32057" x="8572500" y="3455988"/>
          <p14:tracePt t="32074" x="8562975" y="3455988"/>
          <p14:tracePt t="32107" x="8545513" y="3455988"/>
          <p14:tracePt t="32140" x="8537575" y="3455988"/>
          <p14:tracePt t="32159" x="8528050" y="3473450"/>
          <p14:tracePt t="32179" x="8518525" y="3473450"/>
          <p14:tracePt t="32190" x="8510588" y="3473450"/>
          <p14:tracePt t="32210" x="8501063" y="3473450"/>
          <p14:tracePt t="32224" x="8491538" y="3473450"/>
          <p14:tracePt t="32241" x="8474075" y="3473450"/>
          <p14:tracePt t="32257" x="8456613" y="3473450"/>
          <p14:tracePt t="32274" x="8447088" y="3473450"/>
          <p14:tracePt t="32291" x="8412163" y="3473450"/>
          <p14:tracePt t="32324" x="8385175" y="3473450"/>
          <p14:tracePt t="32341" x="8358188" y="3473450"/>
          <p14:tracePt t="32357" x="8340725" y="3473450"/>
          <p14:tracePt t="32374" x="8296275" y="3473450"/>
          <p14:tracePt t="32392" x="8251825" y="3473450"/>
          <p14:tracePt t="32407" x="8232775" y="3482975"/>
          <p14:tracePt t="32424" x="8197850" y="3490913"/>
          <p14:tracePt t="32443" x="8170863" y="3500438"/>
          <p14:tracePt t="32457" x="8161338" y="3500438"/>
          <p14:tracePt t="32474" x="8116888" y="3500438"/>
          <p14:tracePt t="32491" x="8099425" y="3500438"/>
          <p14:tracePt t="32495" x="8089900" y="3509963"/>
          <p14:tracePt t="32507" x="8072438" y="3509963"/>
          <p14:tracePt t="32524" x="8037513" y="3509963"/>
          <p14:tracePt t="32541" x="8027988" y="3509963"/>
          <p14:tracePt t="32558" x="7991475" y="3517900"/>
          <p14:tracePt t="32575" x="7956550" y="3517900"/>
          <p14:tracePt t="32591" x="7947025" y="3517900"/>
          <p14:tracePt t="32608" x="7912100" y="3517900"/>
          <p14:tracePt t="32626" x="7875588" y="3517900"/>
          <p14:tracePt t="32641" x="7858125" y="3517900"/>
          <p14:tracePt t="32657" x="7823200" y="3517900"/>
          <p14:tracePt t="32676" x="7796213" y="3517900"/>
          <p14:tracePt t="32691" x="7786688" y="3517900"/>
          <p14:tracePt t="32707" x="7759700" y="3517900"/>
          <p14:tracePt t="32724" x="7742238" y="3517900"/>
          <p14:tracePt t="32741" x="7697788" y="3517900"/>
          <p14:tracePt t="32757" x="7653338" y="3517900"/>
          <p14:tracePt t="32774" x="7626350" y="3517900"/>
          <p14:tracePt t="32791" x="7599363" y="3517900"/>
          <p14:tracePt t="32808" x="7554913" y="3527425"/>
          <p14:tracePt t="32824" x="7545388" y="3527425"/>
          <p14:tracePt t="32841" x="7537450" y="3527425"/>
          <p14:tracePt t="32860" x="7537450" y="3536950"/>
          <p14:tracePt t="32874" x="7537450" y="3544888"/>
          <p14:tracePt t="33205" x="7572375" y="3544888"/>
          <p14:tracePt t="33214" x="7599363" y="3544888"/>
          <p14:tracePt t="33225" x="7634288" y="3544888"/>
          <p14:tracePt t="33241" x="7661275" y="3544888"/>
          <p14:tracePt t="33257" x="7742238" y="3544888"/>
          <p14:tracePt t="33276" x="7831138" y="3544888"/>
          <p14:tracePt t="33291" x="7867650" y="3544888"/>
          <p14:tracePt t="33307" x="7939088" y="3544888"/>
          <p14:tracePt t="33326" x="8045450" y="3544888"/>
          <p14:tracePt t="33341" x="8108950" y="3554413"/>
          <p14:tracePt t="33357" x="8197850" y="3554413"/>
          <p14:tracePt t="33374" x="8232775" y="3554413"/>
          <p14:tracePt t="33391" x="8304213" y="3562350"/>
          <p14:tracePt t="33407" x="8375650" y="3562350"/>
          <p14:tracePt t="33424" x="8402638" y="3562350"/>
          <p14:tracePt t="33441" x="8429625" y="3562350"/>
          <p14:tracePt t="33458" x="8439150" y="3562350"/>
          <p14:tracePt t="33560" x="8420100" y="3571875"/>
          <p14:tracePt t="33570" x="8402638" y="3581400"/>
          <p14:tracePt t="33579" x="8394700" y="3581400"/>
          <p14:tracePt t="33591" x="8375650" y="3581400"/>
          <p14:tracePt t="33608" x="8367713" y="3581400"/>
          <p14:tracePt t="33624" x="8348663" y="3581400"/>
          <p14:tracePt t="33641" x="8323263" y="3581400"/>
          <p14:tracePt t="33657" x="8313738" y="3581400"/>
          <p14:tracePt t="33674" x="8269288" y="3581400"/>
          <p14:tracePt t="33692" x="8251825" y="3581400"/>
          <p14:tracePt t="33708" x="8215313" y="3581400"/>
          <p14:tracePt t="33724" x="8180388" y="3581400"/>
          <p14:tracePt t="33743" x="8134350" y="3581400"/>
          <p14:tracePt t="33757" x="8116888" y="3581400"/>
          <p14:tracePt t="33774" x="8072438" y="3581400"/>
          <p14:tracePt t="33791" x="8045450" y="3581400"/>
          <p14:tracePt t="33808" x="8001000" y="3581400"/>
          <p14:tracePt t="33824" x="7966075" y="3589338"/>
          <p14:tracePt t="33841" x="7939088" y="3589338"/>
          <p14:tracePt t="33858" x="7912100" y="3589338"/>
          <p14:tracePt t="33874" x="7867650" y="3589338"/>
          <p14:tracePt t="33891" x="7858125" y="3589338"/>
          <p14:tracePt t="33908" x="7813675" y="3589338"/>
          <p14:tracePt t="33925" x="7769225" y="3589338"/>
          <p14:tracePt t="33941" x="7751763" y="3589338"/>
          <p14:tracePt t="33958" x="7705725" y="3589338"/>
          <p14:tracePt t="33976" x="7653338" y="3598863"/>
          <p14:tracePt t="33991" x="7626350" y="3598863"/>
          <p14:tracePt t="34008" x="7562850" y="3608388"/>
          <p14:tracePt t="34024" x="7537450" y="3608388"/>
          <p14:tracePt t="34041" x="7483475" y="3608388"/>
          <p14:tracePt t="34058" x="7439025" y="3608388"/>
          <p14:tracePt t="34074" x="7402513" y="3608388"/>
          <p14:tracePt t="34091" x="7348538" y="3608388"/>
          <p14:tracePt t="34108" x="7296150" y="3608388"/>
          <p14:tracePt t="34124" x="7269163" y="3608388"/>
          <p14:tracePt t="34141" x="7215188" y="3608388"/>
          <p14:tracePt t="34159" x="7153275" y="3608388"/>
          <p14:tracePt t="34174" x="7126288" y="3608388"/>
          <p14:tracePt t="34191" x="7081838" y="3608388"/>
          <p14:tracePt t="34208" x="7062788" y="3608388"/>
          <p14:tracePt t="34224" x="7018338" y="3608388"/>
          <p14:tracePt t="34241" x="6973888" y="3608388"/>
          <p14:tracePt t="34258" x="6946900" y="3616325"/>
          <p14:tracePt t="34274" x="6894513" y="3616325"/>
          <p14:tracePt t="34291" x="6840538" y="3616325"/>
          <p14:tracePt t="34308" x="6823075" y="3616325"/>
          <p14:tracePt t="34324" x="6796088" y="3616325"/>
          <p14:tracePt t="34342" x="6769100" y="3616325"/>
          <p14:tracePt t="34358" x="6742113" y="3616325"/>
          <p14:tracePt t="34374" x="6705600" y="3616325"/>
          <p14:tracePt t="34393" x="6661150" y="3616325"/>
          <p14:tracePt t="34408" x="6626225" y="3616325"/>
          <p14:tracePt t="34424" x="6527800" y="3598863"/>
          <p14:tracePt t="34443" x="6394450" y="3589338"/>
          <p14:tracePt t="34458" x="6323013" y="3581400"/>
          <p14:tracePt t="34474" x="6197600" y="3554413"/>
          <p14:tracePt t="34491" x="6143625" y="3554413"/>
          <p14:tracePt t="34495" x="6108700" y="3544888"/>
          <p14:tracePt t="34508" x="6081713" y="3536950"/>
          <p14:tracePt t="34524" x="6037263" y="3527425"/>
          <p14:tracePt t="34541" x="5973763" y="3527425"/>
          <p14:tracePt t="34558" x="5946775" y="3544888"/>
          <p14:tracePt t="34900" x="5919788" y="3544888"/>
          <p14:tracePt t="34910" x="5884863" y="3544888"/>
          <p14:tracePt t="34920" x="5840413" y="3544888"/>
          <p14:tracePt t="34931" x="5741988" y="3527425"/>
          <p14:tracePt t="34941" x="5608638" y="3517900"/>
          <p14:tracePt t="34958" x="5473700" y="3509963"/>
          <p14:tracePt t="34975" x="5027613" y="3473450"/>
          <p14:tracePt t="34992" x="4589463" y="3402013"/>
          <p14:tracePt t="35008" x="4384675" y="3375025"/>
          <p14:tracePt t="35025" x="4071938" y="3357563"/>
          <p14:tracePt t="35042" x="3759200" y="3340100"/>
          <p14:tracePt t="35058" x="3652838" y="3330575"/>
          <p14:tracePt t="35075" x="3402013" y="3330575"/>
          <p14:tracePt t="35093" x="3224213" y="3330575"/>
          <p14:tracePt t="35108" x="3152775" y="3330575"/>
          <p14:tracePt t="35124" x="3009900" y="3330575"/>
          <p14:tracePt t="35141" x="2955925" y="3330575"/>
          <p14:tracePt t="35158" x="2822575" y="3322638"/>
          <p14:tracePt t="35174" x="2652713" y="3295650"/>
          <p14:tracePt t="35191" x="2562225" y="3295650"/>
          <p14:tracePt t="35208" x="2428875" y="3286125"/>
          <p14:tracePt t="35225" x="2330450" y="3268663"/>
          <p14:tracePt t="35241" x="2295525" y="3268663"/>
          <p14:tracePt t="35258" x="2259013" y="3268663"/>
          <p14:tracePt t="35291" x="2268538" y="3286125"/>
          <p14:tracePt t="35550" x="2241550" y="3286125"/>
          <p14:tracePt t="35560" x="2214563" y="3286125"/>
          <p14:tracePt t="35571" x="2160588" y="3295650"/>
          <p14:tracePt t="35580" x="2098675" y="3295650"/>
          <p14:tracePt t="35592" x="2000250" y="3295650"/>
          <p14:tracePt t="35608" x="1857375" y="3295650"/>
          <p14:tracePt t="35625" x="1544638" y="3295650"/>
          <p14:tracePt t="35642" x="1231900" y="3276600"/>
          <p14:tracePt t="35658" x="1116013" y="3276600"/>
          <p14:tracePt t="35675" x="893763" y="3276600"/>
          <p14:tracePt t="35692" x="723900" y="3276600"/>
          <p14:tracePt t="35708" x="652463" y="3276600"/>
          <p14:tracePt t="35725" x="536575" y="3276600"/>
          <p14:tracePt t="35743" x="473075" y="3276600"/>
          <p14:tracePt t="35804" x="465138" y="3276600"/>
          <p14:tracePt t="35814" x="446088" y="3276600"/>
          <p14:tracePt t="35825" x="428625" y="3276600"/>
          <p14:tracePt t="35845" x="411163" y="3276600"/>
          <p14:tracePt t="35865" x="401638" y="3276600"/>
          <p14:tracePt t="35876" x="393700" y="3276600"/>
          <p14:tracePt t="35891" x="384175" y="3276600"/>
          <p14:tracePt t="59480" x="1901825" y="3036888"/>
          <p14:tracePt t="59487" x="2608263" y="2965450"/>
          <p14:tracePt t="59498" x="3357563" y="2965450"/>
          <p14:tracePt t="59514" x="4000500" y="2965450"/>
          <p14:tracePt t="59531" x="5037138" y="3224213"/>
          <p14:tracePt t="59548" x="5670550" y="3554413"/>
          <p14:tracePt t="59792" x="5830888" y="3554413"/>
          <p14:tracePt t="59803" x="6072188" y="3554413"/>
          <p14:tracePt t="59815" x="6527800" y="3554413"/>
          <p14:tracePt t="59832" x="7483475" y="3608388"/>
          <p14:tracePt t="59848" x="7902575" y="3643313"/>
          <p14:tracePt t="59864" x="8599488" y="3687763"/>
          <p14:tracePt t="59884" x="8956675" y="3679825"/>
          <p14:tracePt t="59898" x="9037638" y="3660775"/>
          <p14:tracePt t="59915" x="9109075" y="3581400"/>
          <p14:tracePt t="59931" x="9134475" y="3562350"/>
          <p14:tracePt t="59948" x="9134475" y="3554413"/>
          <p14:tracePt t="59975" x="9134475" y="3536950"/>
          <p14:tracePt t="59985" x="9134475" y="3509963"/>
          <p14:tracePt t="59998" x="9134475" y="3500438"/>
          <p14:tracePt t="60016" x="9134475" y="3473450"/>
          <p14:tracePt t="60032" x="9134475" y="3465513"/>
          <p14:tracePt t="60048" x="9134475" y="3446463"/>
          <p14:tracePt t="60067" x="9134475" y="3429000"/>
          <p14:tracePt t="60168" x="9126538" y="3429000"/>
          <p14:tracePt t="60178" x="9109075" y="3429000"/>
          <p14:tracePt t="60188" x="9099550" y="3429000"/>
          <p14:tracePt t="60209" x="9082088" y="3429000"/>
          <p14:tracePt t="60229" x="9072563" y="3429000"/>
          <p14:tracePt t="60370" x="9055100" y="3429000"/>
          <p14:tracePt t="60381" x="9045575" y="3429000"/>
          <p14:tracePt t="60402" x="9028113" y="3429000"/>
          <p14:tracePt t="60411" x="9001125" y="3429000"/>
          <p14:tracePt t="60421" x="8991600" y="3429000"/>
          <p14:tracePt t="60433" x="8966200" y="3429000"/>
          <p14:tracePt t="60448" x="8947150" y="3429000"/>
          <p14:tracePt t="60465" x="8920163" y="3429000"/>
          <p14:tracePt t="60483" x="8902700" y="3429000"/>
          <p14:tracePt t="60498" x="8894763" y="3429000"/>
          <p14:tracePt t="60515" x="8875713" y="3429000"/>
          <p14:tracePt t="60533" x="8867775" y="3429000"/>
          <p14:tracePt t="60548" x="8858250" y="3429000"/>
          <p14:tracePt t="60565" x="8831263" y="3429000"/>
          <p14:tracePt t="60581" x="8823325" y="3429000"/>
          <p14:tracePt t="60598" x="8777288" y="3438525"/>
          <p14:tracePt t="60615" x="8724900" y="3446463"/>
          <p14:tracePt t="60631" x="8680450" y="3455988"/>
          <p14:tracePt t="60648" x="8572500" y="3482975"/>
          <p14:tracePt t="60666" x="8447088" y="3517900"/>
          <p14:tracePt t="60681" x="8385175" y="3544888"/>
          <p14:tracePt t="60698" x="8232775" y="3562350"/>
          <p14:tracePt t="60717" x="8089900" y="3562350"/>
          <p14:tracePt t="60732" x="8045450" y="3562350"/>
          <p14:tracePt t="60748" x="7983538" y="3562350"/>
          <p14:tracePt t="60765" x="7947025" y="3562350"/>
          <p14:tracePt t="60781" x="7840663" y="3562350"/>
          <p14:tracePt t="60798" x="7661275" y="3536950"/>
          <p14:tracePt t="60815" x="7581900" y="3544888"/>
          <p14:tracePt t="60832" x="7340600" y="3554413"/>
          <p14:tracePt t="60849" x="7161213" y="3589338"/>
          <p14:tracePt t="60865" x="7126288" y="3616325"/>
          <p14:tracePt t="60881" x="7126288" y="3652838"/>
          <p14:tracePt t="61174" x="7108825" y="3652838"/>
          <p14:tracePt t="61184" x="7089775" y="3652838"/>
          <p14:tracePt t="61194" x="7062788" y="3652838"/>
          <p14:tracePt t="61204" x="7045325" y="3660775"/>
          <p14:tracePt t="61215" x="7018338" y="3660775"/>
          <p14:tracePt t="61231" x="6991350" y="3660775"/>
          <p14:tracePt t="61248" x="6938963" y="3660775"/>
          <p14:tracePt t="61265" x="6875463" y="3660775"/>
          <p14:tracePt t="61281" x="6840538" y="3660775"/>
          <p14:tracePt t="61298" x="6742113" y="3643313"/>
          <p14:tracePt t="61316" x="6643688" y="3589338"/>
          <p14:tracePt t="61331" x="6616700" y="3571875"/>
          <p14:tracePt t="61348" x="6537325" y="3562350"/>
          <p14:tracePt t="61367" x="6446838" y="3554413"/>
          <p14:tracePt t="61382" x="6411913" y="3544888"/>
          <p14:tracePt t="61398" x="6357938" y="3544888"/>
          <p14:tracePt t="61415" x="6340475" y="3536950"/>
          <p14:tracePt t="61432" x="6286500" y="3536950"/>
          <p14:tracePt t="61448" x="6205538" y="3509963"/>
          <p14:tracePt t="61465" x="6161088" y="3500438"/>
          <p14:tracePt t="61482" x="6045200" y="3482975"/>
          <p14:tracePt t="61499" x="5946775" y="3482975"/>
          <p14:tracePt t="61515" x="5894388" y="3482975"/>
          <p14:tracePt t="61532" x="5732463" y="3482975"/>
          <p14:tracePt t="61549" x="5608638" y="3482975"/>
          <p14:tracePt t="61565" x="5537200" y="3482975"/>
          <p14:tracePt t="61582" x="5367338" y="3473450"/>
          <p14:tracePt t="61600" x="5205413" y="3465513"/>
          <p14:tracePt t="61615" x="5133975" y="3455988"/>
          <p14:tracePt t="61632" x="4956175" y="3438525"/>
          <p14:tracePt t="61648" x="4867275" y="3419475"/>
          <p14:tracePt t="61665" x="4724400" y="3384550"/>
          <p14:tracePt t="61682" x="4527550" y="3367088"/>
          <p14:tracePt t="61699" x="4438650" y="3367088"/>
          <p14:tracePt t="61715" x="4241800" y="3348038"/>
          <p14:tracePt t="61732" x="4062413" y="3340100"/>
          <p14:tracePt t="61748" x="3956050" y="3340100"/>
          <p14:tracePt t="61765" x="3795713" y="3340100"/>
          <p14:tracePt t="61783" x="3687763" y="3375025"/>
          <p14:tracePt t="61798" x="3670300" y="3446463"/>
          <p14:tracePt t="62080" x="3608388" y="3455988"/>
          <p14:tracePt t="62088" x="3517900" y="3482975"/>
          <p14:tracePt t="62099" x="3411538" y="3517900"/>
          <p14:tracePt t="62115" x="3286125" y="3571875"/>
          <p14:tracePt t="62132" x="2867025" y="3687763"/>
          <p14:tracePt t="62149" x="2490788" y="3759200"/>
          <p14:tracePt t="62165" x="2366963" y="3768725"/>
          <p14:tracePt t="62182" x="2170113" y="3768725"/>
          <p14:tracePt t="62200" x="2044700" y="3687763"/>
          <p14:tracePt t="62215" x="2009775" y="3652838"/>
          <p14:tracePt t="62232" x="1946275" y="3608388"/>
          <p14:tracePt t="62250" x="1884363" y="3581400"/>
          <p14:tracePt t="62265" x="1866900" y="3571875"/>
          <p14:tracePt t="62282" x="1830388" y="3554413"/>
          <p14:tracePt t="62341" x="1830388" y="3581400"/>
          <p14:tracePt t="72981" x="2330450" y="3438525"/>
          <p14:tracePt t="72988" x="2759075" y="3367088"/>
          <p14:tracePt t="73001" x="3143250" y="3367088"/>
          <p14:tracePt t="73018" x="3983038" y="3429000"/>
          <p14:tracePt t="73035" x="4438650" y="3536950"/>
          <p14:tracePt t="73051" x="5099050" y="3759200"/>
          <p14:tracePt t="73070" x="5465763" y="3946525"/>
          <p14:tracePt t="73085" x="5562600" y="3973513"/>
          <p14:tracePt t="73101" x="5626100" y="3990975"/>
          <p14:tracePt t="73294" x="5483225" y="4027488"/>
          <p14:tracePt t="73302" x="5483225" y="4037013"/>
          <p14:tracePt t="73323" x="5483225" y="4044950"/>
          <p14:tracePt t="73333" x="5510213" y="4071938"/>
          <p14:tracePt t="73343" x="5554663" y="4098925"/>
          <p14:tracePt t="73354" x="5634038" y="4133850"/>
          <p14:tracePt t="73368" x="5776913" y="4179888"/>
          <p14:tracePt t="73384" x="6108700" y="4241800"/>
          <p14:tracePt t="73402" x="6188075" y="4232275"/>
          <p14:tracePt t="73418" x="6313488" y="4152900"/>
          <p14:tracePt t="73435" x="6323013" y="4143375"/>
          <p14:tracePt t="73475" x="6323013" y="4125913"/>
          <p14:tracePt t="73486" x="6259513" y="4089400"/>
          <p14:tracePt t="73501" x="6170613" y="4027488"/>
          <p14:tracePt t="73518" x="5715000" y="3822700"/>
          <p14:tracePt t="73536" x="5394325" y="3714750"/>
          <p14:tracePt t="73551" x="5276850" y="3660775"/>
          <p14:tracePt t="73568" x="5170488" y="3616325"/>
          <p14:tracePt t="73608" x="5180013" y="3616325"/>
          <p14:tracePt t="73618" x="5197475" y="3616325"/>
          <p14:tracePt t="73635" x="5224463" y="3616325"/>
          <p14:tracePt t="73851" x="5241925" y="3616325"/>
          <p14:tracePt t="73861" x="5268913" y="3598863"/>
          <p14:tracePt t="73871" x="5330825" y="3589338"/>
          <p14:tracePt t="73885" x="5438775" y="3571875"/>
          <p14:tracePt t="73901" x="5732463" y="3527425"/>
          <p14:tracePt t="73918" x="5929313" y="3517900"/>
          <p14:tracePt t="73935" x="6197600" y="3517900"/>
          <p14:tracePt t="73952" x="6357938" y="3517900"/>
          <p14:tracePt t="73968" x="6367463" y="3517900"/>
          <p14:tracePt t="73984" x="6367463" y="3509963"/>
          <p14:tracePt t="74034" x="6348413" y="3509963"/>
          <p14:tracePt t="74044" x="6296025" y="3500438"/>
          <p14:tracePt t="74054" x="6232525" y="3482975"/>
          <p14:tracePt t="74068" x="6161088" y="3465513"/>
          <p14:tracePt t="74085" x="5938838" y="3411538"/>
          <p14:tracePt t="74102" x="5786438" y="3402013"/>
          <p14:tracePt t="74118" x="5554663" y="3384550"/>
          <p14:tracePt t="74135" x="5411788" y="3384550"/>
          <p14:tracePt t="74151" x="5367338" y="3384550"/>
          <p14:tracePt t="74168" x="5330825" y="3384550"/>
          <p14:tracePt t="74217" x="5330825" y="3402013"/>
          <p14:tracePt t="74226" x="5375275" y="3419475"/>
          <p14:tracePt t="74237" x="5456238" y="3473450"/>
          <p14:tracePt t="74252" x="5562600" y="3517900"/>
          <p14:tracePt t="74268" x="5894388" y="3643313"/>
          <p14:tracePt t="74285" x="6081713" y="3687763"/>
          <p14:tracePt t="74302" x="6303963" y="3660775"/>
          <p14:tracePt t="74318" x="6473825" y="3581400"/>
          <p14:tracePt t="74335" x="6537325" y="3536950"/>
          <p14:tracePt t="74351" x="6581775" y="3500438"/>
          <p14:tracePt t="74552" x="6643688" y="3571875"/>
          <p14:tracePt t="74562" x="6769100" y="3633788"/>
          <p14:tracePt t="74572" x="6946900" y="3697288"/>
          <p14:tracePt t="74586" x="7188200" y="3768725"/>
          <p14:tracePt t="74603" x="7581900" y="3956050"/>
          <p14:tracePt t="74618" x="7742238" y="4044950"/>
          <p14:tracePt t="74635" x="7902575" y="4143375"/>
          <p14:tracePt t="74654" x="7939088" y="4187825"/>
          <p14:tracePt t="74685" x="7929563" y="4197350"/>
          <p14:tracePt t="74702" x="7902575" y="4197350"/>
          <p14:tracePt t="74718" x="7867650" y="4197350"/>
          <p14:tracePt t="74735" x="7796213" y="4197350"/>
          <p14:tracePt t="74751" x="7751763" y="4197350"/>
          <p14:tracePt t="74768" x="7608888" y="4224338"/>
          <p14:tracePt t="74786" x="7419975" y="4268788"/>
          <p14:tracePt t="74802" x="7340600" y="4286250"/>
          <p14:tracePt t="74818" x="7116763" y="4313238"/>
          <p14:tracePt t="74836" x="6867525" y="4313238"/>
          <p14:tracePt t="74852" x="6786563" y="4313238"/>
          <p14:tracePt t="74868" x="6634163" y="4286250"/>
          <p14:tracePt t="74887" x="6562725" y="4224338"/>
          <p14:tracePt t="74902" x="6537325" y="4160838"/>
          <p14:tracePt t="74918" x="6527800" y="4125913"/>
          <p14:tracePt t="74935" x="6527800" y="4081463"/>
          <p14:tracePt t="74952" x="6562725" y="4027488"/>
          <p14:tracePt t="74969" x="6680200" y="4000500"/>
          <p14:tracePt t="74985" x="6751638" y="4000500"/>
          <p14:tracePt t="75002" x="6973888" y="4152900"/>
          <p14:tracePt t="75019" x="7313613" y="4465638"/>
          <p14:tracePt t="75035" x="7429500" y="4537075"/>
          <p14:tracePt t="75052" x="7608888" y="4643438"/>
          <p14:tracePt t="75069" x="7751763" y="4724400"/>
          <p14:tracePt t="75085" x="7777163" y="4732338"/>
          <p14:tracePt t="75130" x="7769225" y="4732338"/>
          <p14:tracePt t="75140" x="7759700" y="4732338"/>
          <p14:tracePt t="75152" x="7715250" y="4732338"/>
          <p14:tracePt t="75168" x="7643813" y="4732338"/>
          <p14:tracePt t="75185" x="7466013" y="4732338"/>
          <p14:tracePt t="75202" x="7153275" y="4732338"/>
          <p14:tracePt t="75218" x="7018338" y="4732338"/>
          <p14:tracePt t="75235" x="6777038" y="4732338"/>
          <p14:tracePt t="75252" x="6608763" y="4732338"/>
          <p14:tracePt t="75268" x="6572250" y="4732338"/>
          <p14:tracePt t="75285" x="6562725" y="4732338"/>
          <p14:tracePt t="75334" x="6608763" y="4732338"/>
          <p14:tracePt t="75344" x="6705600" y="4732338"/>
          <p14:tracePt t="75354" x="6823075" y="4732338"/>
          <p14:tracePt t="75369" x="6973888" y="4741863"/>
          <p14:tracePt t="75385" x="7439025" y="4759325"/>
          <p14:tracePt t="75402" x="7527925" y="4741863"/>
          <p14:tracePt t="75419" x="7599363" y="4670425"/>
          <p14:tracePt t="75435" x="7670800" y="4518025"/>
          <p14:tracePt t="75452" x="7715250" y="4367213"/>
          <p14:tracePt t="75468" x="7796213" y="3894138"/>
          <p14:tracePt t="75486" x="7813675" y="3232150"/>
          <p14:tracePt t="75502" x="7777163" y="2973388"/>
          <p14:tracePt t="75519" x="7581900" y="2741613"/>
          <p14:tracePt t="75537" x="7259638" y="2625725"/>
          <p14:tracePt t="75552" x="7037388" y="2625725"/>
          <p14:tracePt t="75568" x="6680200" y="2724150"/>
          <p14:tracePt t="75587" x="6330950" y="2840038"/>
          <p14:tracePt t="75602" x="6232525" y="2884488"/>
          <p14:tracePt t="75618" x="6099175" y="2982913"/>
          <p14:tracePt t="75635" x="6045200" y="3027363"/>
          <p14:tracePt t="75652" x="5983288" y="3125788"/>
          <p14:tracePt t="75669" x="5965825" y="3348038"/>
          <p14:tracePt t="75686" x="5965825" y="3446463"/>
          <p14:tracePt t="75702" x="6018213" y="3616325"/>
          <p14:tracePt t="75719" x="6205538" y="3965575"/>
          <p14:tracePt t="75735" x="6286500" y="4054475"/>
          <p14:tracePt t="75752" x="6518275" y="4170363"/>
          <p14:tracePt t="75771" x="6840538" y="4322763"/>
          <p14:tracePt t="75786" x="7018338" y="4456113"/>
          <p14:tracePt t="75953" x="6965950" y="4518025"/>
          <p14:tracePt t="75963" x="6902450" y="4589463"/>
          <p14:tracePt t="75973" x="6813550" y="4616450"/>
          <p14:tracePt t="75985" x="6643688" y="4633913"/>
          <p14:tracePt t="76004" x="6286500" y="4660900"/>
          <p14:tracePt t="76019" x="6108700" y="4660900"/>
          <p14:tracePt t="76035" x="5803900" y="4660900"/>
          <p14:tracePt t="76052" x="5732463" y="4652963"/>
          <p14:tracePt t="76069" x="5680075" y="4625975"/>
          <p14:tracePt t="76085" x="5670550" y="4518025"/>
          <p14:tracePt t="76102" x="5697538" y="4429125"/>
          <p14:tracePt t="76119" x="5813425" y="4322763"/>
          <p14:tracePt t="76136" x="6170613" y="4251325"/>
          <p14:tracePt t="76152" x="6411913" y="4251325"/>
          <p14:tracePt t="76169" x="7072313" y="4357688"/>
          <p14:tracePt t="76187" x="7626350" y="4491038"/>
          <p14:tracePt t="76202" x="7804150" y="4500563"/>
          <p14:tracePt t="76219" x="7947025" y="4491038"/>
          <p14:tracePt t="76238" x="8001000" y="4473575"/>
          <p14:tracePt t="76252" x="8010525" y="4473575"/>
          <p14:tracePt t="76269" x="8037513" y="4473575"/>
          <p14:tracePt t="76285" x="8054975" y="4473575"/>
          <p14:tracePt t="76302" x="8081963" y="4473575"/>
          <p14:tracePt t="76319" x="8081963" y="4465638"/>
          <p14:tracePt t="76352" x="8054975" y="4456113"/>
          <p14:tracePt t="76369" x="7947025" y="4429125"/>
          <p14:tracePt t="76386" x="7848600" y="4402138"/>
          <p14:tracePt t="76402" x="7153275" y="4232275"/>
          <p14:tracePt t="76421" x="6062663" y="3875088"/>
          <p14:tracePt t="76436" x="5562600" y="3768725"/>
          <p14:tracePt t="76452" x="4946650" y="3660775"/>
          <p14:tracePt t="76471" x="4724400" y="3616325"/>
          <p14:tracePt t="76485" x="4670425" y="3608388"/>
          <p14:tracePt t="76502" x="4643438" y="3598863"/>
          <p14:tracePt t="76542" x="4652963" y="3598863"/>
          <p14:tracePt t="76552" x="4660900" y="3598863"/>
          <p14:tracePt t="76562" x="4679950" y="3598863"/>
          <p14:tracePt t="76572" x="4724400" y="3598863"/>
          <p14:tracePt t="76586" x="4786313" y="3598863"/>
          <p14:tracePt t="76603" x="4929188" y="3616325"/>
          <p14:tracePt t="76619" x="5000625" y="3643313"/>
          <p14:tracePt t="76636" x="5180013" y="3724275"/>
          <p14:tracePt t="76655" x="5670550" y="3786188"/>
          <p14:tracePt t="76669" x="5965825" y="3786188"/>
          <p14:tracePt t="76686" x="6715125" y="3697288"/>
          <p14:tracePt t="76703" x="7072313" y="3633788"/>
          <p14:tracePt t="76719" x="7483475" y="3509963"/>
          <p14:tracePt t="76736" x="7626350" y="3455988"/>
          <p14:tracePt t="76752" x="7634288" y="3446463"/>
          <p14:tracePt t="76786" x="7562850" y="3446463"/>
          <p14:tracePt t="76802" x="7412038" y="3429000"/>
          <p14:tracePt t="76819" x="6823075" y="3340100"/>
          <p14:tracePt t="76836" x="6072188" y="3259138"/>
          <p14:tracePt t="76852" x="5751513" y="3232150"/>
          <p14:tracePt t="76869" x="5143500" y="3232150"/>
          <p14:tracePt t="76887" x="4759325" y="3232150"/>
          <p14:tracePt t="76902" x="4598988" y="3232150"/>
          <p14:tracePt t="76919" x="4500563" y="3259138"/>
          <p14:tracePt t="76936" x="4491038" y="3259138"/>
          <p14:tracePt t="76969" x="4510088" y="3276600"/>
          <p14:tracePt t="76986" x="4518025" y="3303588"/>
          <p14:tracePt t="77002" x="4572000" y="3446463"/>
          <p14:tracePt t="77019" x="4759325" y="3848100"/>
          <p14:tracePt t="77036" x="4875213" y="3965575"/>
          <p14:tracePt t="77052" x="5126038" y="4160838"/>
          <p14:tracePt t="77070" x="5402263" y="4456113"/>
          <p14:tracePt t="77086" x="5483225" y="4518025"/>
          <p14:tracePt t="77102" x="5581650" y="4572000"/>
          <p14:tracePt t="77122" x="5697538" y="4589463"/>
          <p14:tracePt t="77136" x="5813425" y="4598988"/>
          <p14:tracePt t="77153" x="6126163" y="4598988"/>
          <p14:tracePt t="77169" x="6330950" y="4589463"/>
          <p14:tracePt t="77186" x="6804025" y="4562475"/>
          <p14:tracePt t="77202" x="7054850" y="4483100"/>
          <p14:tracePt t="77219" x="7126288" y="4456113"/>
          <p14:tracePt t="77236" x="7224713" y="4429125"/>
          <p14:tracePt t="77253" x="7242175" y="4411663"/>
          <p14:tracePt t="77270" x="7251700" y="4411663"/>
          <p14:tracePt t="77286" x="7277100" y="4394200"/>
          <p14:tracePt t="77303" x="7340600" y="4330700"/>
          <p14:tracePt t="77320" x="7375525" y="4295775"/>
          <p14:tracePt t="77336" x="7456488" y="4187825"/>
          <p14:tracePt t="77354" x="7562850" y="4062413"/>
          <p14:tracePt t="77369" x="7608888" y="3956050"/>
          <p14:tracePt t="77386" x="7732713" y="3732213"/>
          <p14:tracePt t="77402" x="7769225" y="3625850"/>
          <p14:tracePt t="77419" x="7777163" y="3394075"/>
          <p14:tracePt t="77436" x="7653338" y="3133725"/>
          <p14:tracePt t="77452" x="7491413" y="2990850"/>
          <p14:tracePt t="77469" x="7000875" y="2652713"/>
          <p14:tracePt t="77486" x="6367463" y="2312988"/>
          <p14:tracePt t="77502" x="6161088" y="2214563"/>
          <p14:tracePt t="77519" x="5768975" y="2098675"/>
          <p14:tracePt t="77538" x="5589588" y="2081213"/>
          <p14:tracePt t="77553" x="5491163" y="2081213"/>
          <p14:tracePt t="77569" x="5322888" y="2125663"/>
          <p14:tracePt t="77587" x="5259388" y="2152650"/>
          <p14:tracePt t="77602" x="5160963" y="2214563"/>
          <p14:tracePt t="77619" x="5054600" y="2366963"/>
          <p14:tracePt t="77636" x="4983163" y="2482850"/>
          <p14:tracePt t="77652" x="4867275" y="2652713"/>
          <p14:tracePt t="77669" x="4776788" y="2759075"/>
          <p14:tracePt t="77686" x="4751388" y="2822575"/>
          <p14:tracePt t="77703" x="4714875" y="2990850"/>
          <p14:tracePt t="77720" x="4705350" y="3116263"/>
          <p14:tracePt t="77736" x="4705350" y="3160713"/>
          <p14:tracePt t="77752" x="4732338" y="3402013"/>
          <p14:tracePt t="77771" x="4830763" y="3786188"/>
          <p14:tracePt t="77786" x="4884738" y="3894138"/>
          <p14:tracePt t="77802" x="5062538" y="4313238"/>
          <p14:tracePt t="77822" x="5232400" y="4554538"/>
          <p14:tracePt t="77836" x="5313363" y="4643438"/>
          <p14:tracePt t="77852" x="5518150" y="4848225"/>
          <p14:tracePt t="77869" x="5670550" y="4902200"/>
          <p14:tracePt t="77886" x="5919788" y="4983163"/>
          <p14:tracePt t="77902" x="6259513" y="4991100"/>
          <p14:tracePt t="77919" x="6402388" y="4919663"/>
          <p14:tracePt t="77936" x="6616700" y="4830763"/>
          <p14:tracePt t="77953" x="6796088" y="4679950"/>
          <p14:tracePt t="77969" x="6840538" y="4643438"/>
          <p14:tracePt t="77986" x="6867525" y="4608513"/>
          <p14:tracePt t="78019" x="6823075" y="4616450"/>
          <p14:tracePt t="78036" x="6581775" y="4660900"/>
          <p14:tracePt t="78053" x="6429375" y="4679950"/>
          <p14:tracePt t="78069" x="5965825" y="4679950"/>
          <p14:tracePt t="78086" x="5572125" y="4679950"/>
          <p14:tracePt t="78103" x="5322888" y="4670425"/>
          <p14:tracePt t="78119" x="5108575" y="4652963"/>
          <p14:tracePt t="78136" x="5018088" y="4633913"/>
          <p14:tracePt t="78153" x="5010150" y="4625975"/>
          <p14:tracePt t="78188" x="5010150" y="4598988"/>
          <p14:tracePt t="78203" x="5018088" y="4562475"/>
          <p14:tracePt t="78219" x="5108575" y="4357688"/>
          <p14:tracePt t="78238" x="5214938" y="4232275"/>
          <p14:tracePt t="78253" x="5303838" y="4205288"/>
          <p14:tracePt t="78269" x="5554663" y="4187825"/>
          <p14:tracePt t="78286" x="5724525" y="4197350"/>
          <p14:tracePt t="78303" x="6251575" y="4411663"/>
          <p14:tracePt t="78320" x="6894513" y="4572000"/>
          <p14:tracePt t="78336" x="7089775" y="4572000"/>
          <p14:tracePt t="78353" x="7296150" y="4510088"/>
          <p14:tracePt t="78370" x="7412038" y="4303713"/>
          <p14:tracePt t="78386" x="7419975" y="4116388"/>
          <p14:tracePt t="78403" x="7385050" y="3589338"/>
          <p14:tracePt t="78422" x="7304088" y="3348038"/>
          <p14:tracePt t="78436" x="7224713" y="3224213"/>
          <p14:tracePt t="78453" x="6973888" y="2982913"/>
          <p14:tracePt t="78471" x="6367463" y="2697163"/>
          <p14:tracePt t="78486" x="6099175" y="2608263"/>
          <p14:tracePt t="78502" x="5634038" y="2465388"/>
          <p14:tracePt t="78519" x="5527675" y="2473325"/>
          <p14:tracePt t="78536" x="5330825" y="2554288"/>
          <p14:tracePt t="78553" x="5187950" y="2679700"/>
          <p14:tracePt t="78569" x="5143500" y="2759075"/>
          <p14:tracePt t="78586" x="5108575" y="2965450"/>
          <p14:tracePt t="78603" x="5160963" y="331311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Arithmetic </a:t>
            </a:r>
            <a:r>
              <a:rPr lang="en-US" dirty="0"/>
              <a:t>L</a:t>
            </a:r>
            <a:r>
              <a:rPr lang="en-US" dirty="0" smtClean="0"/>
              <a:t>ogic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25" y="928255"/>
            <a:ext cx="4374284" cy="44628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i="1" dirty="0" smtClean="0">
                <a:solidFill>
                  <a:schemeClr val="accent1"/>
                </a:solidFill>
              </a:rPr>
              <a:t>ALU</a:t>
            </a:r>
            <a:r>
              <a:rPr lang="en-US" sz="1800" dirty="0" smtClean="0"/>
              <a:t> is </a:t>
            </a:r>
            <a:r>
              <a:rPr lang="en-US" sz="1800" dirty="0"/>
              <a:t>a </a:t>
            </a:r>
            <a:r>
              <a:rPr lang="en-US" sz="1800" dirty="0" smtClean="0"/>
              <a:t>circuit </a:t>
            </a:r>
            <a:r>
              <a:rPr lang="en-US" sz="1800" dirty="0"/>
              <a:t>that </a:t>
            </a:r>
            <a:r>
              <a:rPr lang="en-US" sz="1800" dirty="0" smtClean="0"/>
              <a:t>is able to perform different </a:t>
            </a:r>
            <a:r>
              <a:rPr lang="en-US" sz="1800" dirty="0"/>
              <a:t>arithmetic and bitwise logical operations on integer binary numbers</a:t>
            </a:r>
            <a:endParaRPr lang="ru-RU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356" y="605651"/>
            <a:ext cx="3938269" cy="529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183860" y="2147222"/>
            <a:ext cx="4692942" cy="4201473"/>
            <a:chOff x="5038225" y="1573422"/>
            <a:chExt cx="4692942" cy="4201473"/>
          </a:xfrm>
        </p:grpSpPr>
        <p:sp>
          <p:nvSpPr>
            <p:cNvPr id="4" name="Freeform 127"/>
            <p:cNvSpPr>
              <a:spLocks/>
            </p:cNvSpPr>
            <p:nvPr/>
          </p:nvSpPr>
          <p:spPr bwMode="auto">
            <a:xfrm>
              <a:off x="6354612" y="1573422"/>
              <a:ext cx="1700991" cy="336627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2000" b="1" dirty="0" smtClean="0">
                  <a:latin typeface="Neo Sans Intel" pitchFamily="34" charset="0"/>
                  <a:cs typeface="Arial" pitchFamily="34" charset="0"/>
                </a:rPr>
                <a:t>    ALU</a:t>
              </a:r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 bwMode="auto">
            <a:xfrm>
              <a:off x="5734494" y="2300021"/>
              <a:ext cx="620117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5729368" y="4300838"/>
              <a:ext cx="625243" cy="8092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H="1" flipV="1">
              <a:off x="7218960" y="4412513"/>
              <a:ext cx="4091" cy="901483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flipH="1">
              <a:off x="8055603" y="3267033"/>
              <a:ext cx="88669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14" name="Rectangle 13"/>
            <p:cNvSpPr/>
            <p:nvPr/>
          </p:nvSpPr>
          <p:spPr>
            <a:xfrm>
              <a:off x="5038225" y="1961467"/>
              <a:ext cx="29541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Operand 1 (X)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38225" y="3936820"/>
              <a:ext cx="29541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Operand 2 (Y)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776971" y="5436341"/>
              <a:ext cx="29541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Opcode (</a:t>
              </a:r>
              <a:r>
                <a:rPr lang="en-US" sz="1600" dirty="0">
                  <a:latin typeface="+mj-lt"/>
                </a:rPr>
                <a:t>I</a:t>
              </a:r>
              <a:r>
                <a:rPr lang="en-US" sz="1600" dirty="0" smtClean="0">
                  <a:latin typeface="+mj-lt"/>
                </a:rPr>
                <a:t>)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039818" y="2928479"/>
              <a:ext cx="16913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Result (out)</a:t>
              </a:r>
              <a:endParaRPr lang="en-US" sz="1100" dirty="0">
                <a:latin typeface="+mj-lt"/>
              </a:endParaRP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6416266"/>
      </p:ext>
    </p:extLst>
  </p:cSld>
  <p:clrMapOvr>
    <a:masterClrMapping/>
  </p:clrMapOvr>
  <p:transition advTm="2577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86" x="4027488" y="2813050"/>
          <p14:tracePt t="1194" x="3660775" y="2527300"/>
          <p14:tracePt t="1204" x="3303588" y="2330450"/>
          <p14:tracePt t="1216" x="3044825" y="2205038"/>
          <p14:tracePt t="1234" x="2554288" y="1955800"/>
          <p14:tracePt t="1250" x="2411413" y="1884363"/>
          <p14:tracePt t="1266" x="2179638" y="1731963"/>
          <p14:tracePt t="1284" x="2062163" y="1687513"/>
          <p14:tracePt t="1300" x="2044700" y="1687513"/>
          <p14:tracePt t="1336" x="2081213" y="1687513"/>
          <p14:tracePt t="1350" x="2160588" y="1670050"/>
          <p14:tracePt t="1367" x="2322513" y="1660525"/>
          <p14:tracePt t="1383" x="2411413" y="1660525"/>
          <p14:tracePt t="1400" x="2633663" y="1660525"/>
          <p14:tracePt t="1417" x="2919413" y="1660525"/>
          <p14:tracePt t="1433" x="3098800" y="1660525"/>
          <p14:tracePt t="1450" x="3536950" y="1660525"/>
          <p14:tracePt t="1469" x="4027488" y="1679575"/>
          <p14:tracePt t="1483" x="4205288" y="1687513"/>
          <p14:tracePt t="1500" x="4510088" y="1741488"/>
          <p14:tracePt t="1517" x="4625975" y="1785938"/>
          <p14:tracePt t="1533" x="4705350" y="1884363"/>
          <p14:tracePt t="26958" x="3402013" y="2017713"/>
          <p14:tracePt t="26965" x="3160713" y="2081213"/>
          <p14:tracePt t="26976" x="3036888" y="2116138"/>
          <p14:tracePt t="26991" x="2874963" y="2197100"/>
          <p14:tracePt t="27006" x="2608263" y="2366963"/>
          <p14:tracePt t="27023" x="2482850" y="2581275"/>
          <p14:tracePt t="27040" x="2312988" y="2813050"/>
          <p14:tracePt t="27057" x="2224088" y="3009900"/>
          <p14:tracePt t="27073" x="2214563" y="3116263"/>
          <p14:tracePt t="27090" x="2214563" y="3197225"/>
          <p14:tracePt t="27372" x="2187575" y="3232150"/>
          <p14:tracePt t="27382" x="2125663" y="3268663"/>
          <p14:tracePt t="27393" x="2071688" y="3340100"/>
          <p14:tracePt t="27406" x="2000250" y="3411538"/>
          <p14:tracePt t="27423" x="1901825" y="3490913"/>
          <p14:tracePt t="27440" x="1866900" y="3509963"/>
          <p14:tracePt t="27456" x="1822450" y="3536950"/>
          <p14:tracePt t="27473" x="1785938" y="3562350"/>
          <p14:tracePt t="27490" x="1785938" y="3581400"/>
          <p14:tracePt t="27506" x="1785938" y="3589338"/>
          <p14:tracePt t="27523" x="1785938" y="3598863"/>
          <p14:tracePt t="27760" x="1697038" y="3598863"/>
          <p14:tracePt t="27769" x="1625600" y="3589338"/>
          <p14:tracePt t="27778" x="1562100" y="3571875"/>
          <p14:tracePt t="27790" x="1509713" y="3554413"/>
          <p14:tracePt t="27808" x="1465263" y="3536950"/>
          <p14:tracePt t="27823" x="1465263" y="3527425"/>
          <p14:tracePt t="27840" x="1465263" y="3509963"/>
          <p14:tracePt t="27857" x="1465263" y="3429000"/>
          <p14:tracePt t="27873" x="1465263" y="3330575"/>
          <p14:tracePt t="27890" x="1465263" y="3251200"/>
          <p14:tracePt t="27907" x="1473200" y="3214688"/>
          <p14:tracePt t="27924" x="1517650" y="3054350"/>
          <p14:tracePt t="27940" x="1571625" y="2911475"/>
          <p14:tracePt t="27956" x="1589088" y="2847975"/>
          <p14:tracePt t="27973" x="1598613" y="2776538"/>
          <p14:tracePt t="27992" x="1616075" y="2724150"/>
          <p14:tracePt t="28007" x="1616075" y="2697163"/>
          <p14:tracePt t="28024" x="1616075" y="2598738"/>
          <p14:tracePt t="28040" x="1616075" y="2571750"/>
          <p14:tracePt t="28057" x="1608138" y="2509838"/>
          <p14:tracePt t="28073" x="1598613" y="2393950"/>
          <p14:tracePt t="28090" x="1598613" y="2357438"/>
          <p14:tracePt t="28107" x="1598613" y="2276475"/>
          <p14:tracePt t="28124" x="1598613" y="2197100"/>
          <p14:tracePt t="28140" x="1598613" y="2179638"/>
          <p14:tracePt t="28157" x="1598613" y="2160588"/>
          <p14:tracePt t="28175" x="1598613" y="2143125"/>
          <p14:tracePt t="28207" x="1598613" y="2133600"/>
          <p14:tracePt t="28418" x="1625600" y="2133600"/>
          <p14:tracePt t="28429" x="1670050" y="2143125"/>
          <p14:tracePt t="28440" x="1768475" y="2170113"/>
          <p14:tracePt t="28457" x="1884363" y="2214563"/>
          <p14:tracePt t="28474" x="2108200" y="2384425"/>
          <p14:tracePt t="28490" x="2393950" y="2697163"/>
          <p14:tracePt t="28507" x="2500313" y="2768600"/>
          <p14:tracePt t="28524" x="2643188" y="2830513"/>
          <p14:tracePt t="28540" x="2776538" y="2884488"/>
          <p14:tracePt t="28557" x="2813050" y="2884488"/>
          <p14:tracePt t="28574" x="2901950" y="2901950"/>
          <p14:tracePt t="28591" x="2982913" y="2919413"/>
          <p14:tracePt t="28607" x="3044825" y="2938463"/>
          <p14:tracePt t="28624" x="3143250" y="2965450"/>
          <p14:tracePt t="28642" x="3205163" y="2973388"/>
          <p14:tracePt t="28657" x="3214688" y="2982913"/>
          <p14:tracePt t="28674" x="3251200" y="3017838"/>
          <p14:tracePt t="28690" x="3259138" y="3027363"/>
          <p14:tracePt t="28707" x="3303588" y="3081338"/>
          <p14:tracePt t="28724" x="3348038" y="3116263"/>
          <p14:tracePt t="28977" x="3348038" y="3160713"/>
          <p14:tracePt t="28987" x="3348038" y="3224213"/>
          <p14:tracePt t="28997" x="3340100" y="3322638"/>
          <p14:tracePt t="29008" x="3340100" y="3411538"/>
          <p14:tracePt t="29024" x="3340100" y="3473450"/>
          <p14:tracePt t="29040" x="3322638" y="3652838"/>
          <p14:tracePt t="29058" x="3259138" y="4054475"/>
          <p14:tracePt t="29074" x="3251200" y="4179888"/>
          <p14:tracePt t="29090" x="3251200" y="4446588"/>
          <p14:tracePt t="29110" x="3251200" y="4625975"/>
          <p14:tracePt t="29124" x="3251200" y="4670425"/>
          <p14:tracePt t="29140" x="3251200" y="4724400"/>
          <p14:tracePt t="29157" x="3251200" y="4751388"/>
          <p14:tracePt t="29174" x="3251200" y="4768850"/>
          <p14:tracePt t="29495" x="3232150" y="4768850"/>
          <p14:tracePt t="29506" x="3197225" y="4786313"/>
          <p14:tracePt t="29515" x="3098800" y="4803775"/>
          <p14:tracePt t="29528" x="2965450" y="4840288"/>
          <p14:tracePt t="29540" x="2741613" y="4919663"/>
          <p14:tracePt t="29557" x="2089150" y="5197475"/>
          <p14:tracePt t="29574" x="1839913" y="5402263"/>
          <p14:tracePt t="29590" x="1482725" y="5554663"/>
          <p14:tracePt t="29607" x="1366838" y="5599113"/>
          <p14:tracePt t="29624" x="1347788" y="5608638"/>
          <p14:tracePt t="29640" x="1339850" y="5608638"/>
          <p14:tracePt t="29688" x="1339850" y="5616575"/>
          <p14:tracePt t="29698" x="1366838" y="5653088"/>
          <p14:tracePt t="29902" x="1374775" y="5589588"/>
          <p14:tracePt t="29911" x="1374775" y="5510213"/>
          <p14:tracePt t="29924" x="1384300" y="5419725"/>
          <p14:tracePt t="29942" x="1384300" y="5081588"/>
          <p14:tracePt t="29957" x="1384300" y="4884738"/>
          <p14:tracePt t="29974" x="1419225" y="4732338"/>
          <p14:tracePt t="29993" x="1465263" y="4598988"/>
          <p14:tracePt t="30007" x="1500188" y="4500563"/>
          <p14:tracePt t="30024" x="1527175" y="4303713"/>
          <p14:tracePt t="30041" x="1527175" y="4232275"/>
          <p14:tracePt t="30057" x="1527175" y="4081463"/>
          <p14:tracePt t="30074" x="1455738" y="3884613"/>
          <p14:tracePt t="30091" x="1428750" y="3830638"/>
          <p14:tracePt t="30107" x="1393825" y="3776663"/>
          <p14:tracePt t="30124" x="1384300" y="3759200"/>
          <p14:tracePt t="30186" x="1384300" y="3751263"/>
          <p14:tracePt t="30196" x="1384300" y="3732213"/>
          <p14:tracePt t="30216" x="1384300" y="3724275"/>
          <p14:tracePt t="30227" x="1384300" y="3714750"/>
          <p14:tracePt t="30241" x="1384300" y="3705225"/>
          <p14:tracePt t="30257" x="1384300" y="3643313"/>
          <p14:tracePt t="30274" x="1384300" y="3589338"/>
          <p14:tracePt t="30290" x="1384300" y="3536950"/>
          <p14:tracePt t="30307" x="1384300" y="3527425"/>
          <p14:tracePt t="30359" x="1393825" y="3527425"/>
          <p14:tracePt t="30368" x="1419225" y="3536950"/>
          <p14:tracePt t="30378" x="1465263" y="3544888"/>
          <p14:tracePt t="30390" x="1500188" y="3571875"/>
          <p14:tracePt t="30410" x="1625600" y="3660775"/>
          <p14:tracePt t="30424" x="1679575" y="3714750"/>
          <p14:tracePt t="30440" x="1795463" y="3768725"/>
          <p14:tracePt t="30458" x="1839913" y="3776663"/>
          <p14:tracePt t="30474" x="1893888" y="3795713"/>
          <p14:tracePt t="30491" x="1938338" y="3803650"/>
          <p14:tracePt t="30507" x="1955800" y="3822700"/>
          <p14:tracePt t="30524" x="1990725" y="3830638"/>
          <p14:tracePt t="30541" x="1990725" y="3840163"/>
          <p14:tracePt t="30602" x="1965325" y="3848100"/>
          <p14:tracePt t="30613" x="1946275" y="3867150"/>
          <p14:tracePt t="30624" x="1911350" y="3894138"/>
          <p14:tracePt t="30643" x="1758950" y="4044950"/>
          <p14:tracePt t="30658" x="1608138" y="4179888"/>
          <p14:tracePt t="30674" x="1366838" y="4303713"/>
          <p14:tracePt t="30691" x="1312863" y="4330700"/>
          <p14:tracePt t="30707" x="1276350" y="4348163"/>
          <p14:tracePt t="30725" x="1276350" y="4357688"/>
          <p14:tracePt t="30741" x="1285875" y="4402138"/>
          <p14:tracePt t="30968" x="1295400" y="4367213"/>
          <p14:tracePt t="30978" x="1312863" y="4160838"/>
          <p14:tracePt t="30988" x="1312863" y="3919538"/>
          <p14:tracePt t="30998" x="1322388" y="3581400"/>
          <p14:tracePt t="31009" x="1374775" y="3036888"/>
          <p14:tracePt t="31024" x="1419225" y="2759075"/>
          <p14:tracePt t="31041" x="1446213" y="2455863"/>
          <p14:tracePt t="31059" x="1446213" y="2401888"/>
          <p14:tracePt t="31075" x="1428750" y="2393950"/>
          <p14:tracePt t="31091" x="1393825" y="2393950"/>
          <p14:tracePt t="31110" x="1374775" y="2393950"/>
          <p14:tracePt t="31141" x="1366838" y="2393950"/>
          <p14:tracePt t="31157" x="1357313" y="2401888"/>
          <p14:tracePt t="31174" x="1303338" y="2455863"/>
          <p14:tracePt t="31191" x="1214438" y="2571750"/>
          <p14:tracePt t="31207" x="1160463" y="2598738"/>
          <p14:tracePt t="31212" x="1133475" y="2616200"/>
          <p14:tracePt t="31224" x="1108075" y="2625725"/>
          <p14:tracePt t="31242" x="1081088" y="2643188"/>
          <p14:tracePt t="31258" x="1062038" y="2643188"/>
          <p14:tracePt t="31274" x="1027113" y="2697163"/>
          <p14:tracePt t="31567" x="1054100" y="2705100"/>
          <p14:tracePt t="31577" x="1089025" y="2724150"/>
          <p14:tracePt t="31587" x="1143000" y="2751138"/>
          <p14:tracePt t="31597" x="1204913" y="2795588"/>
          <p14:tracePt t="31608" x="1285875" y="2830513"/>
          <p14:tracePt t="31625" x="1374775" y="2867025"/>
          <p14:tracePt t="31641" x="1482725" y="2894013"/>
          <p14:tracePt t="31658" x="1598613" y="2901950"/>
          <p14:tracePt t="31675" x="1643063" y="2901950"/>
          <p14:tracePt t="31691" x="1704975" y="2901950"/>
          <p14:tracePt t="31709" x="1731963" y="2911475"/>
          <p14:tracePt t="31724" x="1731963" y="2928938"/>
          <p14:tracePt t="31741" x="1731963" y="2946400"/>
          <p14:tracePt t="31963" x="1697038" y="2946400"/>
          <p14:tracePt t="31972" x="1571625" y="2955925"/>
          <p14:tracePt t="31983" x="1419225" y="2965450"/>
          <p14:tracePt t="31994" x="1295400" y="3009900"/>
          <p14:tracePt t="32008" x="1143000" y="3017838"/>
          <p14:tracePt t="32024" x="928688" y="3036888"/>
          <p14:tracePt t="32041" x="874713" y="3036888"/>
          <p14:tracePt t="32058" x="839788" y="3044825"/>
          <p14:tracePt t="32136" x="839788" y="3036888"/>
          <p14:tracePt t="32157" x="847725" y="3027363"/>
          <p14:tracePt t="32167" x="874713" y="3017838"/>
          <p14:tracePt t="32177" x="911225" y="3017838"/>
          <p14:tracePt t="32191" x="955675" y="3017838"/>
          <p14:tracePt t="32208" x="1108075" y="3009900"/>
          <p14:tracePt t="32224" x="1196975" y="3000375"/>
          <p14:tracePt t="32241" x="1384300" y="2982913"/>
          <p14:tracePt t="32258" x="1490663" y="2955925"/>
          <p14:tracePt t="32275" x="1517650" y="2955925"/>
          <p14:tracePt t="32291" x="1554163" y="2946400"/>
          <p14:tracePt t="32308" x="1562100" y="2946400"/>
          <p14:tracePt t="32360" x="1536700" y="2946400"/>
          <p14:tracePt t="32369" x="1517650" y="2946400"/>
          <p14:tracePt t="32379" x="1500188" y="2955925"/>
          <p14:tracePt t="32391" x="1446213" y="2955925"/>
          <p14:tracePt t="32409" x="1285875" y="2990850"/>
          <p14:tracePt t="32425" x="1223963" y="3000375"/>
          <p14:tracePt t="32441" x="1133475" y="3027363"/>
          <p14:tracePt t="32458" x="1098550" y="3036888"/>
          <p14:tracePt t="32475" x="1062038" y="3036888"/>
          <p14:tracePt t="32552" x="1108075" y="3036888"/>
          <p14:tracePt t="32562" x="1152525" y="2982913"/>
          <p14:tracePt t="32573" x="1196975" y="2965450"/>
          <p14:tracePt t="32583" x="1285875" y="2946400"/>
          <p14:tracePt t="32594" x="1419225" y="2919413"/>
          <p14:tracePt t="32608" x="1554163" y="2901950"/>
          <p14:tracePt t="32625" x="1751013" y="2874963"/>
          <p14:tracePt t="32641" x="1812925" y="2867025"/>
          <p14:tracePt t="32658" x="1830388" y="2867025"/>
          <p14:tracePt t="32694" x="1795463" y="2867025"/>
          <p14:tracePt t="32704" x="1768475" y="2867025"/>
          <p14:tracePt t="32715" x="1741488" y="2867025"/>
          <p14:tracePt t="32726" x="1704975" y="2867025"/>
          <p14:tracePt t="32741" x="1643063" y="2867025"/>
          <p14:tracePt t="32758" x="1465263" y="2867025"/>
          <p14:tracePt t="32776" x="1312863" y="2867025"/>
          <p14:tracePt t="32791" x="1214438" y="2867025"/>
          <p14:tracePt t="32808" x="1000125" y="2884488"/>
          <p14:tracePt t="32828" x="874713" y="2894013"/>
          <p14:tracePt t="32841" x="857250" y="2901950"/>
          <p14:tracePt t="33010" x="866775" y="2901950"/>
          <p14:tracePt t="33019" x="893763" y="2901950"/>
          <p14:tracePt t="33030" x="938213" y="2901950"/>
          <p14:tracePt t="33041" x="1017588" y="2901950"/>
          <p14:tracePt t="33060" x="1152525" y="2901950"/>
          <p14:tracePt t="33075" x="1258888" y="2901950"/>
          <p14:tracePt t="33092" x="1411288" y="2901950"/>
          <p14:tracePt t="33108" x="1419225" y="2901950"/>
          <p14:tracePt t="33151" x="1419225" y="2911475"/>
          <p14:tracePt t="33161" x="1401763" y="2911475"/>
          <p14:tracePt t="33175" x="1384300" y="2919413"/>
          <p14:tracePt t="33192" x="1276350" y="2938463"/>
          <p14:tracePt t="33208" x="1214438" y="2965450"/>
          <p14:tracePt t="33212" x="1125538" y="2982913"/>
          <p14:tracePt t="33225" x="1017588" y="2990850"/>
          <p14:tracePt t="33243" x="839788" y="2990850"/>
          <p14:tracePt t="33258" x="785813" y="3009900"/>
          <p14:tracePt t="33275" x="776288" y="3017838"/>
          <p14:tracePt t="33334" x="812800" y="3017838"/>
          <p14:tracePt t="33344" x="884238" y="3017838"/>
          <p14:tracePt t="33354" x="990600" y="3017838"/>
          <p14:tracePt t="33364" x="1081088" y="3017838"/>
          <p14:tracePt t="33375" x="1160463" y="3017838"/>
          <p14:tracePt t="33391" x="1258888" y="3017838"/>
          <p14:tracePt t="33408" x="1330325" y="3017838"/>
          <p14:tracePt t="33425" x="1347788" y="3017838"/>
          <p14:tracePt t="33466" x="1357313" y="3027363"/>
          <p14:tracePt t="33477" x="1357313" y="3044825"/>
          <p14:tracePt t="33680" x="1312863" y="3187700"/>
          <p14:tracePt t="33690" x="1268413" y="3322638"/>
          <p14:tracePt t="33701" x="1241425" y="3473450"/>
          <p14:tracePt t="33711" x="1241425" y="3813175"/>
          <p14:tracePt t="33725" x="1241425" y="4010025"/>
          <p14:tracePt t="33742" x="1276350" y="4419600"/>
          <p14:tracePt t="33758" x="1285875" y="4598988"/>
          <p14:tracePt t="33775" x="1322388" y="4724400"/>
          <p14:tracePt t="33791" x="1339850" y="4822825"/>
          <p14:tracePt t="33809" x="1339850" y="4848225"/>
          <p14:tracePt t="33825" x="1339850" y="4867275"/>
          <p14:tracePt t="33843" x="1339850" y="4875213"/>
          <p14:tracePt t="33859" x="1330325" y="4902200"/>
          <p14:tracePt t="33875" x="1258888" y="4946650"/>
          <p14:tracePt t="33894" x="1204913" y="4956175"/>
          <p14:tracePt t="33908" x="1133475" y="4946650"/>
          <p14:tracePt t="33925" x="1027113" y="4902200"/>
          <p14:tracePt t="33943" x="938213" y="4813300"/>
          <p14:tracePt t="33958" x="919163" y="4813300"/>
          <p14:tracePt t="33975" x="911225" y="4795838"/>
          <p14:tracePt t="34008" x="938213" y="4786313"/>
          <p14:tracePt t="34025" x="1081088" y="4786313"/>
          <p14:tracePt t="34042" x="1214438" y="4786313"/>
          <p14:tracePt t="34058" x="1581150" y="4786313"/>
          <p14:tracePt t="34075" x="1847850" y="4813300"/>
          <p14:tracePt t="34092" x="1911350" y="4813300"/>
          <p14:tracePt t="34108" x="1919288" y="4813300"/>
          <p14:tracePt t="34146" x="1866900" y="4830763"/>
          <p14:tracePt t="34156" x="1768475" y="4848225"/>
          <p14:tracePt t="34167" x="1643063" y="4857750"/>
          <p14:tracePt t="34178" x="1527175" y="4875213"/>
          <p14:tracePt t="34192" x="1374775" y="4867275"/>
          <p14:tracePt t="34208" x="1187450" y="4857750"/>
          <p14:tracePt t="34225" x="1169988" y="4857750"/>
          <p14:tracePt t="34269" x="1187450" y="4857750"/>
          <p14:tracePt t="34279" x="1276350" y="4857750"/>
          <p14:tracePt t="34288" x="1411288" y="4875213"/>
          <p14:tracePt t="34299" x="1465263" y="4875213"/>
          <p14:tracePt t="34311" x="1500188" y="4875213"/>
          <p14:tracePt t="34325" x="1509713" y="4875213"/>
          <p14:tracePt t="34342" x="1517650" y="4884738"/>
          <p14:tracePt t="34361" x="1527175" y="4902200"/>
          <p14:tracePt t="34375" x="1544638" y="4956175"/>
          <p14:tracePt t="34583" x="1633538" y="5027613"/>
          <p14:tracePt t="34593" x="1741488" y="5116513"/>
          <p14:tracePt t="34604" x="1946275" y="5295900"/>
          <p14:tracePt t="34613" x="2152650" y="5500688"/>
          <p14:tracePt t="34625" x="2366963" y="5795963"/>
          <p14:tracePt t="34642" x="2438400" y="5884863"/>
          <p14:tracePt t="34658" x="2473325" y="5946775"/>
          <p14:tracePt t="34675" x="2473325" y="6000750"/>
          <p14:tracePt t="34692" x="2473325" y="6018213"/>
          <p14:tracePt t="34708" x="2473325" y="6045200"/>
          <p14:tracePt t="34725" x="2473325" y="6062663"/>
          <p14:tracePt t="34742" x="2465388" y="6081713"/>
          <p14:tracePt t="34758" x="2455863" y="6134100"/>
          <p14:tracePt t="34776" x="2428875" y="6215063"/>
          <p14:tracePt t="34792" x="2428875" y="6242050"/>
          <p14:tracePt t="34809" x="2428875" y="6251575"/>
          <p14:tracePt t="34827" x="2428875" y="6276975"/>
          <p14:tracePt t="35081" x="2428875" y="6251575"/>
          <p14:tracePt t="35091" x="2428875" y="6232525"/>
          <p14:tracePt t="35101" x="2438400" y="6180138"/>
          <p14:tracePt t="35111" x="2446338" y="6126163"/>
          <p14:tracePt t="35125" x="2446338" y="6081713"/>
          <p14:tracePt t="35142" x="2446338" y="5875338"/>
          <p14:tracePt t="35159" x="2446338" y="5705475"/>
          <p14:tracePt t="35176" x="2446338" y="5491163"/>
          <p14:tracePt t="35192" x="2446338" y="5286375"/>
          <p14:tracePt t="35209" x="2446338" y="5214938"/>
          <p14:tracePt t="35225" x="2428875" y="5180013"/>
          <p14:tracePt t="35244" x="2428875" y="5160963"/>
          <p14:tracePt t="35258" x="2428875" y="5153025"/>
          <p14:tracePt t="35292" x="2428875" y="5133975"/>
          <p14:tracePt t="35478" x="2428875" y="5153025"/>
          <p14:tracePt t="35487" x="2428875" y="5197475"/>
          <p14:tracePt t="35497" x="2419350" y="5268913"/>
          <p14:tracePt t="35509" x="2411413" y="5313363"/>
          <p14:tracePt t="35525" x="2401888" y="5384800"/>
          <p14:tracePt t="35542" x="2384425" y="5562600"/>
          <p14:tracePt t="35558" x="2366963" y="5732463"/>
          <p14:tracePt t="35575" x="2357438" y="5759450"/>
          <p14:tracePt t="35592" x="2347913" y="5795963"/>
          <p14:tracePt t="35609" x="2347913" y="5830888"/>
          <p14:tracePt t="35626" x="2339975" y="5848350"/>
          <p14:tracePt t="35642" x="2330450" y="5875338"/>
          <p14:tracePt t="35660" x="2330450" y="5894388"/>
          <p14:tracePt t="35676" x="2330450" y="5902325"/>
          <p14:tracePt t="35762" x="2330450" y="5894388"/>
          <p14:tracePt t="35772" x="2339975" y="5884863"/>
          <p14:tracePt t="35781" x="2339975" y="5875338"/>
          <p14:tracePt t="35792" x="2339975" y="5867400"/>
          <p14:tracePt t="35809" x="2347913" y="5848350"/>
          <p14:tracePt t="35825" x="2347913" y="5786438"/>
          <p14:tracePt t="35842" x="2347913" y="5554663"/>
          <p14:tracePt t="35859" x="2347913" y="5438775"/>
          <p14:tracePt t="35875" x="2347913" y="5170488"/>
          <p14:tracePt t="35894" x="2339975" y="4956175"/>
          <p14:tracePt t="35909" x="2339975" y="4919663"/>
          <p14:tracePt t="35925" x="2322513" y="4848225"/>
          <p14:tracePt t="35942" x="2322513" y="4840288"/>
          <p14:tracePt t="36076" x="2322513" y="4857750"/>
          <p14:tracePt t="36086" x="2322513" y="4867275"/>
          <p14:tracePt t="36096" x="2322513" y="4884738"/>
          <p14:tracePt t="36109" x="2322513" y="4919663"/>
          <p14:tracePt t="36127" x="2322513" y="5045075"/>
          <p14:tracePt t="36142" x="2322513" y="5089525"/>
          <p14:tracePt t="36159" x="2322513" y="5205413"/>
          <p14:tracePt t="36176" x="2322513" y="5313363"/>
          <p14:tracePt t="36192" x="2330450" y="5446713"/>
          <p14:tracePt t="36209" x="2330450" y="5500688"/>
          <p14:tracePt t="36226" x="2330450" y="5537200"/>
          <p14:tracePt t="36242" x="2330450" y="5562600"/>
          <p14:tracePt t="36259" x="2330450" y="5572125"/>
          <p14:tracePt t="36360" x="2339975" y="5581650"/>
          <p14:tracePt t="37508" x="2347913" y="5608638"/>
          <p14:tracePt t="37518" x="2366963" y="5670550"/>
          <p14:tracePt t="37529" x="2393950" y="5715000"/>
          <p14:tracePt t="37542" x="2411413" y="5741988"/>
          <p14:tracePt t="37559" x="2455863" y="5822950"/>
          <p14:tracePt t="37576" x="2482850" y="5857875"/>
          <p14:tracePt t="37593" x="2500313" y="5884863"/>
          <p14:tracePt t="37609" x="2536825" y="5938838"/>
          <p14:tracePt t="37626" x="2544763" y="5956300"/>
          <p14:tracePt t="37884" x="2544763" y="5946775"/>
          <p14:tracePt t="37895" x="2554288" y="5902325"/>
          <p14:tracePt t="37904" x="2562225" y="5830888"/>
          <p14:tracePt t="37914" x="2571750" y="5759450"/>
          <p14:tracePt t="37926" x="2589213" y="5670550"/>
          <p14:tracePt t="37945" x="2589213" y="5429250"/>
          <p14:tracePt t="37959" x="2598738" y="5276850"/>
          <p14:tracePt t="37976" x="2598738" y="5133975"/>
          <p14:tracePt t="37993" x="2598738" y="5089525"/>
          <p14:tracePt t="38009" x="2598738" y="5000625"/>
          <p14:tracePt t="38980" x="2633663" y="4965700"/>
          <p14:tracePt t="38990" x="2679700" y="4929188"/>
          <p14:tracePt t="39001" x="2732088" y="4902200"/>
          <p14:tracePt t="39012" x="2759075" y="4875213"/>
          <p14:tracePt t="39027" x="2786063" y="4867275"/>
          <p14:tracePt t="39043" x="2795588" y="4840288"/>
          <p14:tracePt t="39060" x="2803525" y="4830763"/>
          <p14:tracePt t="39076" x="2803525" y="4803775"/>
          <p14:tracePt t="39093" x="2751138" y="4751388"/>
          <p14:tracePt t="39110" x="2687638" y="4705350"/>
          <p14:tracePt t="39127" x="2544763" y="4581525"/>
          <p14:tracePt t="39143" x="2446338" y="4545013"/>
          <p14:tracePt t="39160" x="2393950" y="4545013"/>
          <p14:tracePt t="39176" x="2330450" y="4554538"/>
          <p14:tracePt t="39498" x="2322513" y="4633913"/>
          <p14:tracePt t="39508" x="2303463" y="4795838"/>
          <p14:tracePt t="39519" x="2303463" y="4894263"/>
          <p14:tracePt t="39529" x="2303463" y="5054600"/>
          <p14:tracePt t="39543" x="2347913" y="5340350"/>
          <p14:tracePt t="39560" x="2465388" y="5653088"/>
          <p14:tracePt t="39576" x="2509838" y="5759450"/>
          <p14:tracePt t="39593" x="2571750" y="5929313"/>
          <p14:tracePt t="39610" x="2616200" y="6010275"/>
          <p14:tracePt t="39626" x="2625725" y="6054725"/>
          <p14:tracePt t="39643" x="2633663" y="6072188"/>
          <p14:tracePt t="39915" x="2633663" y="6045200"/>
          <p14:tracePt t="39925" x="2625725" y="6010275"/>
          <p14:tracePt t="39934" x="2608263" y="5946775"/>
          <p14:tracePt t="39946" x="2598738" y="5894388"/>
          <p14:tracePt t="39960" x="2598738" y="5786438"/>
          <p14:tracePt t="39977" x="2598738" y="5705475"/>
          <p14:tracePt t="39995" x="2598738" y="5680075"/>
          <p14:tracePt t="40097" x="2598738" y="5688013"/>
          <p14:tracePt t="40432" x="2598738" y="5697538"/>
          <p14:tracePt t="40443" x="2598738" y="5705475"/>
          <p14:tracePt t="40454" x="2589213" y="5732463"/>
          <p14:tracePt t="40463" x="2581275" y="5741988"/>
          <p14:tracePt t="40477" x="2581275" y="5776913"/>
          <p14:tracePt t="40493" x="2571750" y="5795963"/>
          <p14:tracePt t="40554" x="2571750" y="5803900"/>
          <p14:tracePt t="40605" x="2581275" y="5813425"/>
          <p14:tracePt t="40615" x="2608263" y="5830888"/>
          <p14:tracePt t="40627" x="2670175" y="5848350"/>
          <p14:tracePt t="40646" x="2776538" y="5867400"/>
          <p14:tracePt t="40660" x="2840038" y="5884863"/>
          <p14:tracePt t="40677" x="2982913" y="5929313"/>
          <p14:tracePt t="40890" x="2928938" y="5929313"/>
          <p14:tracePt t="40900" x="2847975" y="5929313"/>
          <p14:tracePt t="40911" x="2724150" y="5929313"/>
          <p14:tracePt t="40927" x="2554288" y="5929313"/>
          <p14:tracePt t="40943" x="2428875" y="5929313"/>
          <p14:tracePt t="40960" x="2339975" y="5938838"/>
          <p14:tracePt t="40977" x="2330450" y="5946775"/>
          <p14:tracePt t="41013" x="2347913" y="5946775"/>
          <p14:tracePt t="41027" x="2411413" y="5946775"/>
          <p14:tracePt t="41043" x="2867025" y="5813425"/>
          <p14:tracePt t="41062" x="3455988" y="5367338"/>
          <p14:tracePt t="41077" x="3705225" y="5160963"/>
          <p14:tracePt t="41093" x="4044950" y="4759325"/>
          <p14:tracePt t="41110" x="4187825" y="4537075"/>
          <p14:tracePt t="41127" x="4384675" y="4384675"/>
          <p14:tracePt t="41144" x="4510088" y="4197350"/>
          <p14:tracePt t="41160" x="4572000" y="4037013"/>
          <p14:tracePt t="41387" x="4687888" y="3803650"/>
          <p14:tracePt t="41397" x="4884738" y="3384550"/>
          <p14:tracePt t="41407" x="5126038" y="2822575"/>
          <p14:tracePt t="41417" x="5276850" y="2581275"/>
          <p14:tracePt t="41428" x="5473700" y="2108200"/>
          <p14:tracePt t="41444" x="5608638" y="1874838"/>
          <p14:tracePt t="41460" x="5661025" y="1724025"/>
          <p14:tracePt t="41479" x="5643563" y="1687513"/>
          <p14:tracePt t="41493" x="5608638" y="1670050"/>
          <p14:tracePt t="41510" x="5527675" y="1670050"/>
          <p14:tracePt t="41528" x="5518150" y="1660525"/>
          <p14:tracePt t="41543" x="5510213" y="1660525"/>
          <p14:tracePt t="41621" x="5500688" y="1660525"/>
          <p14:tracePt t="41630" x="5491163" y="1660525"/>
          <p14:tracePt t="41641" x="5483225" y="1660525"/>
          <p14:tracePt t="41651" x="5465763" y="1660525"/>
          <p14:tracePt t="41662" x="5456238" y="1660525"/>
          <p14:tracePt t="41677" x="5429250" y="1660525"/>
          <p14:tracePt t="41694" x="5394325" y="1652588"/>
          <p14:tracePt t="41712" x="5330825" y="1633538"/>
          <p14:tracePt t="41727" x="5295900" y="1608138"/>
          <p14:tracePt t="41743" x="5224463" y="1554163"/>
          <p14:tracePt t="41760" x="5187950" y="1527175"/>
          <p14:tracePt t="41777" x="5143500" y="1490663"/>
          <p14:tracePt t="41793" x="5126038" y="1455738"/>
          <p14:tracePt t="41884" x="5126038" y="1465263"/>
          <p14:tracePt t="42098" x="5089525" y="1465263"/>
          <p14:tracePt t="42107" x="5054600" y="1473200"/>
          <p14:tracePt t="42118" x="5018088" y="1482725"/>
          <p14:tracePt t="42130" x="4965700" y="1490663"/>
          <p14:tracePt t="42144" x="4938713" y="1500188"/>
          <p14:tracePt t="42160" x="4911725" y="1527175"/>
          <p14:tracePt t="42179" x="4894263" y="1608138"/>
          <p14:tracePt t="42194" x="4894263" y="1660525"/>
          <p14:tracePt t="42210" x="4919663" y="1795463"/>
          <p14:tracePt t="42227" x="4956175" y="1911350"/>
          <p14:tracePt t="42244" x="5000625" y="2224088"/>
          <p14:tracePt t="42260" x="5037138" y="2393950"/>
          <p14:tracePt t="42278" x="5045075" y="2490788"/>
          <p14:tracePt t="42294" x="5062538" y="2705100"/>
          <p14:tracePt t="42311" x="5081588" y="2803525"/>
          <p14:tracePt t="42327" x="5089525" y="2857500"/>
          <p14:tracePt t="42344" x="5108575" y="2938463"/>
          <p14:tracePt t="42363" x="5126038" y="3000375"/>
          <p14:tracePt t="42378" x="5133975" y="3017838"/>
          <p14:tracePt t="42394" x="5153025" y="3062288"/>
          <p14:tracePt t="42412" x="5187950" y="3116263"/>
          <p14:tracePt t="42427" x="5214938" y="3170238"/>
          <p14:tracePt t="42444" x="5259388" y="3259138"/>
          <p14:tracePt t="42461" x="5295900" y="3295650"/>
          <p14:tracePt t="42477" x="5348288" y="3367088"/>
          <p14:tracePt t="42494" x="5411788" y="3455988"/>
          <p14:tracePt t="42511" x="5456238" y="3527425"/>
          <p14:tracePt t="42528" x="5545138" y="3652838"/>
          <p14:tracePt t="42770" x="5589588" y="3652838"/>
          <p14:tracePt t="42778" x="5643563" y="3643313"/>
          <p14:tracePt t="42788" x="5705475" y="3608388"/>
          <p14:tracePt t="42798" x="5786438" y="3589338"/>
          <p14:tracePt t="42810" x="5875338" y="3571875"/>
          <p14:tracePt t="42828" x="6000750" y="3536950"/>
          <p14:tracePt t="42844" x="6045200" y="3517900"/>
          <p14:tracePt t="42861" x="6089650" y="3473450"/>
          <p14:tracePt t="42877" x="6108700" y="3455988"/>
          <p14:tracePt t="42894" x="6116638" y="3419475"/>
          <p14:tracePt t="42910" x="6116638" y="3348038"/>
          <p14:tracePt t="42927" x="6116638" y="3241675"/>
          <p14:tracePt t="42944" x="6116638" y="3071813"/>
          <p14:tracePt t="42961" x="6108700" y="2955925"/>
          <p14:tracePt t="42978" x="6089650" y="2911475"/>
          <p14:tracePt t="42994" x="6037263" y="2759075"/>
          <p14:tracePt t="43013" x="5973763" y="2608263"/>
          <p14:tracePt t="43027" x="5938838" y="2536825"/>
          <p14:tracePt t="43044" x="5857875" y="2347913"/>
          <p14:tracePt t="43062" x="5803900" y="2089150"/>
          <p14:tracePt t="43078" x="5786438" y="2017713"/>
          <p14:tracePt t="43094" x="5776913" y="1919288"/>
          <p14:tracePt t="43110" x="5768975" y="1901825"/>
          <p14:tracePt t="43128" x="5768975" y="1884363"/>
          <p14:tracePt t="43144" x="5768975" y="1847850"/>
          <p14:tracePt t="43428" x="5732463" y="1830388"/>
          <p14:tracePt t="43438" x="5680075" y="1795463"/>
          <p14:tracePt t="43448" x="5589588" y="1768475"/>
          <p14:tracePt t="43461" x="5491163" y="1704975"/>
          <p14:tracePt t="43480" x="5197475" y="1544638"/>
          <p14:tracePt t="43494" x="5126038" y="1482725"/>
          <p14:tracePt t="43511" x="4911725" y="1411288"/>
          <p14:tracePt t="43529" x="4705350" y="1384300"/>
          <p14:tracePt t="43544" x="4670425" y="1374775"/>
          <p14:tracePt t="43561" x="4652963" y="1374775"/>
          <p14:tracePt t="43578" x="4652963" y="1384300"/>
          <p14:tracePt t="43594" x="4660900" y="1393825"/>
          <p14:tracePt t="43835" x="4687888" y="1411288"/>
          <p14:tracePt t="43845" x="4724400" y="1438275"/>
          <p14:tracePt t="43855" x="4759325" y="1473200"/>
          <p14:tracePt t="43865" x="4795838" y="1527175"/>
          <p14:tracePt t="43877" x="4840288" y="1625600"/>
          <p14:tracePt t="43895" x="4973638" y="1973263"/>
          <p14:tracePt t="43911" x="5027613" y="2098675"/>
          <p14:tracePt t="43928" x="5153025" y="2455863"/>
          <p14:tracePt t="43947" x="5205413" y="2660650"/>
          <p14:tracePt t="43961" x="5232400" y="2741613"/>
          <p14:tracePt t="43978" x="5241925" y="3160713"/>
          <p14:tracePt t="44240" x="5295900" y="3152775"/>
          <p14:tracePt t="44250" x="5375275" y="3143250"/>
          <p14:tracePt t="44262" x="5473700" y="3125788"/>
          <p14:tracePt t="44278" x="5562600" y="3116263"/>
          <p14:tracePt t="44294" x="5724525" y="3108325"/>
          <p14:tracePt t="44312" x="5875338" y="3062288"/>
          <p14:tracePt t="44328" x="5919788" y="3017838"/>
          <p14:tracePt t="44345" x="5965825" y="2973388"/>
          <p14:tracePt t="44606" x="5956300" y="2946400"/>
          <p14:tracePt t="44616" x="5946775" y="2919413"/>
          <p14:tracePt t="44628" x="5929313" y="2867025"/>
          <p14:tracePt t="44647" x="5822950" y="2562225"/>
          <p14:tracePt t="44661" x="5776913" y="2411413"/>
          <p14:tracePt t="44678" x="5715000" y="2286000"/>
          <p14:tracePt t="44694" x="5697538" y="2268538"/>
          <p14:tracePt t="44711" x="5688013" y="2268538"/>
          <p14:tracePt t="44778" x="5688013" y="2251075"/>
          <p14:tracePt t="45063" x="5697538" y="2251075"/>
          <p14:tracePt t="45073" x="5724525" y="2268538"/>
          <p14:tracePt t="45083" x="5795963" y="2330450"/>
          <p14:tracePt t="45094" x="5902325" y="2374900"/>
          <p14:tracePt t="45111" x="6027738" y="2428875"/>
          <p14:tracePt t="45128" x="6224588" y="2509838"/>
          <p14:tracePt t="45145" x="6375400" y="2652713"/>
          <p14:tracePt t="45161" x="6429375" y="2795588"/>
          <p14:tracePt t="45178" x="6500813" y="3054350"/>
          <p14:tracePt t="45195" x="6537325" y="3330575"/>
          <p14:tracePt t="45211" x="6545263" y="3419475"/>
          <p14:tracePt t="45215" x="6545263" y="3482975"/>
          <p14:tracePt t="45228" x="6545263" y="3517900"/>
          <p14:tracePt t="45500" x="6581775" y="3544888"/>
          <p14:tracePt t="45509" x="6643688" y="3581400"/>
          <p14:tracePt t="45521" x="6732588" y="3652838"/>
          <p14:tracePt t="45530" x="6911975" y="3697288"/>
          <p14:tracePt t="45545" x="7062788" y="3759200"/>
          <p14:tracePt t="45561" x="7277100" y="3830638"/>
          <p14:tracePt t="45578" x="7394575" y="3857625"/>
          <p14:tracePt t="45595" x="7562850" y="3911600"/>
          <p14:tracePt t="45611" x="7680325" y="3946525"/>
          <p14:tracePt t="45628" x="7732713" y="3973513"/>
          <p14:tracePt t="45645" x="7823200" y="4037013"/>
          <p14:tracePt t="45865" x="7840663" y="4037013"/>
          <p14:tracePt t="45876" x="7894638" y="4071938"/>
          <p14:tracePt t="45885" x="7991475" y="4098925"/>
          <p14:tracePt t="45897" x="8116888" y="4152900"/>
          <p14:tracePt t="45911" x="8269288" y="4214813"/>
          <p14:tracePt t="45928" x="8518525" y="4384675"/>
          <p14:tracePt t="45947" x="8634413" y="4510088"/>
          <p14:tracePt t="45961" x="8634413" y="4527550"/>
          <p14:tracePt t="45978" x="8634413" y="4562475"/>
          <p14:tracePt t="45997" x="8572500" y="4581525"/>
          <p14:tracePt t="46011" x="8501063" y="4616450"/>
          <p14:tracePt t="46028" x="8367713" y="4598988"/>
          <p14:tracePt t="46045" x="8323263" y="4598988"/>
          <p14:tracePt t="46061" x="8232775" y="4598988"/>
          <p14:tracePt t="46078" x="8170863" y="4598988"/>
          <p14:tracePt t="46095" x="8143875" y="4598988"/>
          <p14:tracePt t="46112" x="8081963" y="4616450"/>
          <p14:tracePt t="46129" x="8045450" y="4633913"/>
          <p14:tracePt t="46145" x="8037513" y="4643438"/>
          <p14:tracePt t="46162" x="8027988" y="4660900"/>
          <p14:tracePt t="46180" x="8018463" y="4679950"/>
          <p14:tracePt t="46195" x="8018463" y="4697413"/>
          <p14:tracePt t="46474" x="7991475" y="4697413"/>
          <p14:tracePt t="46484" x="7956550" y="4697413"/>
          <p14:tracePt t="46495" x="7920038" y="4687888"/>
          <p14:tracePt t="46512" x="7867650" y="4660900"/>
          <p14:tracePt t="46528" x="7732713" y="4554538"/>
          <p14:tracePt t="46545" x="7589838" y="4446588"/>
          <p14:tracePt t="46561" x="7510463" y="4367213"/>
          <p14:tracePt t="46578" x="7419975" y="4268788"/>
          <p14:tracePt t="46595" x="7394575" y="4224338"/>
          <p14:tracePt t="46921" x="7375525" y="4251325"/>
          <p14:tracePt t="46931" x="7340600" y="4313238"/>
          <p14:tracePt t="46941" x="7269163" y="4402138"/>
          <p14:tracePt t="46952" x="7180263" y="4491038"/>
          <p14:tracePt t="46962" x="7081838" y="4562475"/>
          <p14:tracePt t="46978" x="7018338" y="4616450"/>
          <p14:tracePt t="46995" x="6938963" y="4724400"/>
          <p14:tracePt t="47012" x="6919913" y="4813300"/>
          <p14:tracePt t="47029" x="6919913" y="4857750"/>
          <p14:tracePt t="47045" x="6991350" y="4919663"/>
          <p14:tracePt t="47358" x="7000875" y="4894263"/>
          <p14:tracePt t="47368" x="7000875" y="4875213"/>
          <p14:tracePt t="47379" x="7010400" y="4803775"/>
          <p14:tracePt t="47395" x="7027863" y="4724400"/>
          <p14:tracePt t="47412" x="7108825" y="4133850"/>
          <p14:tracePt t="47429" x="7188200" y="3500438"/>
          <p14:tracePt t="47445" x="7215188" y="3081338"/>
          <p14:tracePt t="47462" x="7232650" y="2554288"/>
          <p14:tracePt t="48302" x="7215188" y="2554288"/>
          <p14:tracePt t="48312" x="7170738" y="2554288"/>
          <p14:tracePt t="48322" x="7108825" y="2544763"/>
          <p14:tracePt t="48332" x="7027863" y="2500313"/>
          <p14:tracePt t="48345" x="6894513" y="2428875"/>
          <p14:tracePt t="48363" x="6465888" y="2000250"/>
          <p14:tracePt t="48379" x="6224588" y="1847850"/>
          <p14:tracePt t="48395" x="5894388" y="1536700"/>
          <p14:tracePt t="48414" x="5724525" y="1143000"/>
          <p14:tracePt t="48429" x="5697538" y="1044575"/>
          <p14:tracePt t="48445" x="5697538" y="973138"/>
          <p14:tracePt t="48699" x="5751513" y="955675"/>
          <p14:tracePt t="48709" x="5848350" y="955675"/>
          <p14:tracePt t="48719" x="5956300" y="938213"/>
          <p14:tracePt t="48729" x="6197600" y="911225"/>
          <p14:tracePt t="48745" x="6473825" y="884238"/>
          <p14:tracePt t="48762" x="7277100" y="839788"/>
          <p14:tracePt t="48780" x="8116888" y="893763"/>
          <p14:tracePt t="48795" x="8518525" y="982663"/>
          <p14:tracePt t="48812" x="9018588" y="1160463"/>
          <p14:tracePt t="48830" x="9117013" y="1204913"/>
          <p14:tracePt t="48846" x="9134475" y="1223963"/>
          <p14:tracePt t="48882" x="9134475" y="1258888"/>
          <p14:tracePt t="48895" x="9134475" y="1276350"/>
          <p14:tracePt t="49045" x="9134475" y="1312863"/>
          <p14:tracePt t="49053" x="9134475" y="1411288"/>
          <p14:tracePt t="49065" x="9134475" y="1571625"/>
          <p14:tracePt t="49079" x="9126538" y="1679575"/>
          <p14:tracePt t="49096" x="9126538" y="2098675"/>
          <p14:tracePt t="49114" x="9134475" y="3089275"/>
          <p14:tracePt t="49129" x="9134475" y="3446463"/>
          <p14:tracePt t="49145" x="9134475" y="4456113"/>
          <p14:tracePt t="49162" x="9134475" y="4938713"/>
          <p14:tracePt t="49179" x="9134475" y="5465763"/>
          <p14:tracePt t="49429" x="9099550" y="5527675"/>
          <p14:tracePt t="49439" x="9018588" y="5643563"/>
          <p14:tracePt t="49449" x="8902700" y="5813425"/>
          <p14:tracePt t="49462" x="8786813" y="6027738"/>
          <p14:tracePt t="49480" x="8643938" y="6251575"/>
          <p14:tracePt t="49496" x="8599488" y="6313488"/>
          <p14:tracePt t="49512" x="8545513" y="6384925"/>
          <p14:tracePt t="49545" x="8555038" y="6384925"/>
          <p14:tracePt t="49562" x="8724900" y="6473825"/>
          <p14:tracePt t="49580" x="8823325" y="6518275"/>
          <p14:tracePt t="49596" x="9010650" y="6608763"/>
          <p14:tracePt t="49866" x="8929688" y="6608763"/>
          <p14:tracePt t="49876" x="8724900" y="6545263"/>
          <p14:tracePt t="49886" x="8367713" y="6375400"/>
          <p14:tracePt t="49897" x="7939088" y="6143625"/>
          <p14:tracePt t="49912" x="7527925" y="6010275"/>
          <p14:tracePt t="49929" x="6751638" y="5751513"/>
          <p14:tracePt t="49947" x="6180138" y="5554663"/>
          <p14:tracePt t="49963" x="5919788" y="5419725"/>
          <p14:tracePt t="49979" x="5768975" y="5322888"/>
          <p14:tracePt t="49996" x="5732463" y="5313363"/>
          <p14:tracePt t="50012" x="5732463" y="5330825"/>
          <p14:tracePt t="50029" x="5822950" y="5357813"/>
          <p14:tracePt t="50046" x="5938838" y="5357813"/>
          <p14:tracePt t="50272" x="5938838" y="5330825"/>
          <p14:tracePt t="50282" x="5884863" y="5045075"/>
          <p14:tracePt t="50292" x="5776913" y="4643438"/>
          <p14:tracePt t="50303" x="5688013" y="4071938"/>
          <p14:tracePt t="50313" x="5589588" y="3340100"/>
          <p14:tracePt t="50330" x="5572125" y="2751138"/>
          <p14:tracePt t="50346" x="5554663" y="2000250"/>
          <p14:tracePt t="50364" x="5581650" y="1589088"/>
          <p14:tracePt t="50379" x="5599113" y="1500188"/>
          <p14:tracePt t="50396" x="5634038" y="1401763"/>
          <p14:tracePt t="50414" x="5653088" y="1393825"/>
          <p14:tracePt t="50648" x="5776913" y="1366838"/>
          <p14:tracePt t="50658" x="6010275" y="1312863"/>
          <p14:tracePt t="50668" x="6313488" y="1187450"/>
          <p14:tracePt t="50680" x="6715125" y="1098550"/>
          <p14:tracePt t="50696" x="7054850" y="1009650"/>
          <p14:tracePt t="50713" x="7589838" y="1071563"/>
          <p14:tracePt t="50729" x="7777163" y="1116013"/>
          <p14:tracePt t="50746" x="7867650" y="1179513"/>
          <p14:tracePt t="50763" x="8037513" y="1231900"/>
          <p14:tracePt t="50780" x="8197850" y="1295400"/>
          <p14:tracePt t="50796" x="8259763" y="1303338"/>
          <p14:tracePt t="50813" x="8323263" y="1312863"/>
          <p14:tracePt t="50830" x="8340725" y="1312863"/>
          <p14:tracePt t="50892" x="8340725" y="1339850"/>
          <p14:tracePt t="50901" x="8331200" y="1411288"/>
          <p14:tracePt t="50913" x="8304213" y="1562100"/>
          <p14:tracePt t="50929" x="8296275" y="1758950"/>
          <p14:tracePt t="50946" x="8259763" y="2071688"/>
          <p14:tracePt t="50963" x="8224838" y="2428875"/>
          <p14:tracePt t="50979" x="8215313" y="2589213"/>
          <p14:tracePt t="50996" x="8197850" y="2938463"/>
          <p14:tracePt t="51013" x="8197850" y="3224213"/>
          <p14:tracePt t="51029" x="8232775" y="3490913"/>
          <p14:tracePt t="51046" x="8304213" y="3786188"/>
          <p14:tracePt t="51065" x="8340725" y="4098925"/>
          <p14:tracePt t="51080" x="8375650" y="4179888"/>
          <p14:tracePt t="51318" x="8375650" y="4259263"/>
          <p14:tracePt t="51328" x="8375650" y="4367213"/>
          <p14:tracePt t="51338" x="8375650" y="4473575"/>
          <p14:tracePt t="51349" x="8375650" y="4652963"/>
          <p14:tracePt t="51363" x="8402638" y="4902200"/>
          <p14:tracePt t="51379" x="8385175" y="5232400"/>
          <p14:tracePt t="51396" x="8348663" y="5402263"/>
          <p14:tracePt t="51413" x="8269288" y="5715000"/>
          <p14:tracePt t="51430" x="8170863" y="5938838"/>
          <p14:tracePt t="51446" x="8099425" y="6081713"/>
          <p14:tracePt t="51463" x="8027988" y="6170613"/>
          <p14:tracePt t="51480" x="7966075" y="6170613"/>
          <p14:tracePt t="51496" x="7912100" y="6116638"/>
          <p14:tracePt t="51513" x="7697788" y="5929313"/>
          <p14:tracePt t="51532" x="7456488" y="5786438"/>
          <p14:tracePt t="51546" x="7277100" y="5724525"/>
          <p14:tracePt t="51563" x="6840538" y="5581650"/>
          <p14:tracePt t="51580" x="6554788" y="5527675"/>
          <p14:tracePt t="51596" x="6072188" y="5303838"/>
          <p14:tracePt t="51613" x="5643563" y="5081588"/>
          <p14:tracePt t="51629" x="5518150" y="4991100"/>
          <p14:tracePt t="51646" x="5402263" y="4776788"/>
          <p14:tracePt t="51663" x="5295900" y="4537075"/>
          <p14:tracePt t="51680" x="5276850" y="4419600"/>
          <p14:tracePt t="51696" x="5259388" y="3894138"/>
          <p14:tracePt t="51714" x="5259388" y="3598863"/>
          <p14:tracePt t="51730" x="5259388" y="3330575"/>
          <p14:tracePt t="51746" x="5295900" y="3089275"/>
          <p14:tracePt t="51765" x="5375275" y="2874963"/>
          <p14:tracePt t="51779" x="5456238" y="2679700"/>
          <p14:tracePt t="51796" x="5616575" y="2500313"/>
          <p14:tracePt t="51813" x="5732463" y="2446338"/>
          <p14:tracePt t="51830" x="5946775" y="2446338"/>
          <p14:tracePt t="51847" x="6143625" y="2581275"/>
          <p14:tracePt t="51863" x="6224588" y="2652713"/>
          <p14:tracePt t="52130" x="6259513" y="2652713"/>
          <p14:tracePt t="52140" x="6330950" y="2616200"/>
          <p14:tracePt t="52150" x="6411913" y="2527300"/>
          <p14:tracePt t="52163" x="6572250" y="2438400"/>
          <p14:tracePt t="52181" x="6848475" y="2286000"/>
          <p14:tracePt t="52196" x="6929438" y="2224088"/>
          <p14:tracePt t="52213" x="7010400" y="2133600"/>
          <p14:tracePt t="52232" x="7081838" y="2044700"/>
          <p14:tracePt t="52246" x="7081838" y="2009775"/>
          <p14:tracePt t="52263" x="7081838" y="2000250"/>
          <p14:tracePt t="52282" x="6867525" y="1893888"/>
          <p14:tracePt t="52296" x="6438900" y="1803400"/>
          <p14:tracePt t="52313" x="5697538" y="1660525"/>
          <p14:tracePt t="52330" x="5411788" y="1598613"/>
          <p14:tracePt t="52346" x="5180013" y="1562100"/>
          <p14:tracePt t="52364" x="5054600" y="1562100"/>
          <p14:tracePt t="52404" x="5062538" y="1562100"/>
          <p14:tracePt t="52416" x="5081588" y="1562100"/>
          <p14:tracePt t="52430" x="5108575" y="1562100"/>
          <p14:tracePt t="52446" x="5251450" y="1598613"/>
          <p14:tracePt t="52466" x="5589588" y="1704975"/>
          <p14:tracePt t="52480" x="5795963" y="1803400"/>
          <p14:tracePt t="52496" x="5946775" y="1857375"/>
          <p14:tracePt t="52513" x="6010275" y="1874838"/>
          <p14:tracePt t="52530" x="6161088" y="1973263"/>
          <p14:tracePt t="52546" x="6330950" y="2017713"/>
          <p14:tracePt t="52563" x="6419850" y="2062163"/>
          <p14:tracePt t="52580" x="6572250" y="2116138"/>
          <p14:tracePt t="52598" x="6608763" y="2133600"/>
          <p14:tracePt t="52613" x="6608763" y="2143125"/>
          <p14:tracePt t="52630" x="6608763" y="2160588"/>
          <p14:tracePt t="52649" x="6438900" y="2259013"/>
          <p14:tracePt t="52663" x="6276975" y="2411413"/>
          <p14:tracePt t="52680" x="5840413" y="2741613"/>
          <p14:tracePt t="52697" x="5680075" y="2884488"/>
          <p14:tracePt t="52713" x="5438775" y="3313113"/>
          <p14:tracePt t="52730" x="5313363" y="3625850"/>
          <p14:tracePt t="52746" x="5303838" y="3687763"/>
          <p14:tracePt t="52763" x="5313363" y="3795713"/>
          <p14:tracePt t="52780" x="5411788" y="3983038"/>
          <p14:tracePt t="52797" x="5465763" y="4054475"/>
          <p14:tracePt t="52813" x="5554663" y="4089400"/>
          <p14:tracePt t="52831" x="5653088" y="4081463"/>
          <p14:tracePt t="52846" x="5715000" y="3973513"/>
          <p14:tracePt t="52863" x="5715000" y="3848100"/>
          <p14:tracePt t="53075" x="5715000" y="3867150"/>
          <p14:tracePt t="53084" x="5715000" y="3902075"/>
          <p14:tracePt t="53096" x="5715000" y="3983038"/>
          <p14:tracePt t="53116" x="5830888" y="4384675"/>
          <p14:tracePt t="53130" x="5956300" y="4537075"/>
          <p14:tracePt t="53146" x="6286500" y="5000625"/>
          <p14:tracePt t="53163" x="6384925" y="5072063"/>
          <p14:tracePt t="53180" x="6581775" y="5153025"/>
          <p14:tracePt t="53197" x="6813550" y="5170488"/>
          <p14:tracePt t="53213" x="6919913" y="5180013"/>
          <p14:tracePt t="53230" x="7170738" y="5214938"/>
          <p14:tracePt t="53247" x="7375525" y="5268913"/>
          <p14:tracePt t="53263" x="7429500" y="5340350"/>
          <p14:tracePt t="53280" x="7491413" y="5402263"/>
          <p14:tracePt t="53453" x="7439025" y="5446713"/>
          <p14:tracePt t="53461" x="7375525" y="5446713"/>
          <p14:tracePt t="53471" x="7313613" y="5446713"/>
          <p14:tracePt t="53481" x="7232650" y="5438775"/>
          <p14:tracePt t="53497" x="6991350" y="5268913"/>
          <p14:tracePt t="53513" x="6429375" y="4768850"/>
          <p14:tracePt t="53532" x="6045200" y="4071938"/>
          <p14:tracePt t="53547" x="5965825" y="3938588"/>
          <p14:tracePt t="53564" x="5902325" y="3616325"/>
          <p14:tracePt t="53581" x="5902325" y="3500438"/>
          <p14:tracePt t="53597" x="5938838" y="3295650"/>
          <p14:tracePt t="53613" x="6054725" y="2973388"/>
          <p14:tracePt t="53630" x="6134100" y="2867025"/>
          <p14:tracePt t="53647" x="6303963" y="2724150"/>
          <p14:tracePt t="53663" x="6562725" y="2633663"/>
          <p14:tracePt t="53680" x="6796088" y="2571750"/>
          <p14:tracePt t="53697" x="7205663" y="2536825"/>
          <p14:tracePt t="53714" x="7661275" y="2633663"/>
          <p14:tracePt t="53730" x="7858125" y="2705100"/>
          <p14:tracePt t="53747" x="8232775" y="2830513"/>
          <p14:tracePt t="53766" x="8456613" y="2990850"/>
          <p14:tracePt t="53781" x="8562975" y="3062288"/>
          <p14:tracePt t="53797" x="8670925" y="3152775"/>
          <p14:tracePt t="53836" x="8670925" y="3160713"/>
          <p14:tracePt t="53847" x="8643938" y="3205163"/>
          <p14:tracePt t="53865" x="8599488" y="3276600"/>
          <p14:tracePt t="53880" x="8456613" y="3616325"/>
          <p14:tracePt t="53897" x="8348663" y="4071938"/>
          <p14:tracePt t="53913" x="8269288" y="4340225"/>
          <p14:tracePt t="53930" x="8224838" y="4732338"/>
          <p14:tracePt t="53948" x="8205788" y="5081588"/>
          <p14:tracePt t="53963" x="8205788" y="5187950"/>
          <p14:tracePt t="53980" x="8232775" y="5357813"/>
          <p14:tracePt t="53998" x="8251825" y="5446713"/>
          <p14:tracePt t="54211" x="8161338" y="5473700"/>
          <p14:tracePt t="54222" x="8001000" y="5545138"/>
          <p14:tracePt t="54233" x="7715250" y="5616575"/>
          <p14:tracePt t="54247" x="7358063" y="5688013"/>
          <p14:tracePt t="54263" x="6724650" y="5776913"/>
          <p14:tracePt t="54280" x="6456363" y="5776913"/>
          <p14:tracePt t="54297" x="5991225" y="5786438"/>
          <p14:tracePt t="54313" x="5786438" y="5786438"/>
          <p14:tracePt t="54331" x="5751513" y="5786438"/>
          <p14:tracePt t="54364" x="5848350" y="5724525"/>
          <p14:tracePt t="54607" x="5894388" y="5724525"/>
          <p14:tracePt t="54618" x="5938838" y="5705475"/>
          <p14:tracePt t="54627" x="6000750" y="5653088"/>
          <p14:tracePt t="54639" x="6037263" y="5608638"/>
          <p14:tracePt t="54650" x="6081713" y="5537200"/>
          <p14:tracePt t="54664" x="6108700" y="5500688"/>
          <p14:tracePt t="54680" x="6143625" y="5348288"/>
          <p14:tracePt t="54699" x="6126163" y="5027613"/>
          <p14:tracePt t="54714" x="6081713" y="4946650"/>
          <p14:tracePt t="54730" x="5946775" y="4822825"/>
          <p14:tracePt t="54747" x="5848350" y="4768850"/>
          <p14:tracePt t="54764" x="5643563" y="4633913"/>
          <p14:tracePt t="54781" x="5491163" y="4500563"/>
          <p14:tracePt t="54797" x="5438775" y="4473575"/>
          <p14:tracePt t="54814" x="5411788" y="4465638"/>
          <p14:tracePt t="54831" x="5419725" y="4500563"/>
          <p14:tracePt t="55047" x="5411788" y="4537075"/>
          <p14:tracePt t="55054" x="5313363" y="4687888"/>
          <p14:tracePt t="55066" x="5205413" y="4830763"/>
          <p14:tracePt t="55081" x="5089525" y="4929188"/>
          <p14:tracePt t="55097" x="5018088" y="5027613"/>
          <p14:tracePt t="55115" x="4983163" y="5089525"/>
          <p14:tracePt t="55131" x="4956175" y="5197475"/>
          <p14:tracePt t="55147" x="4929188" y="5384800"/>
          <p14:tracePt t="55164" x="4929188" y="5411788"/>
          <p14:tracePt t="55181" x="4929188" y="5456238"/>
          <p14:tracePt t="55197" x="4929188" y="5465763"/>
          <p14:tracePt t="55214" x="4929188" y="5473700"/>
          <p14:tracePt t="55491" x="4956175" y="5465763"/>
          <p14:tracePt t="55501" x="4991100" y="5456238"/>
          <p14:tracePt t="55512" x="5054600" y="5456238"/>
          <p14:tracePt t="55521" x="5116513" y="5456238"/>
          <p14:tracePt t="55532" x="5180013" y="5456238"/>
          <p14:tracePt t="55547" x="5232400" y="5456238"/>
          <p14:tracePt t="55564" x="5303838" y="5456238"/>
          <p14:tracePt t="55582" x="5330825" y="5456238"/>
          <p14:tracePt t="55598" x="5348288" y="5456238"/>
          <p14:tracePt t="55614" x="5375275" y="5446713"/>
          <p14:tracePt t="55631" x="5375275" y="5438775"/>
          <p14:tracePt t="55695" x="5357813" y="5419725"/>
          <p14:tracePt t="55704" x="5340350" y="5411788"/>
          <p14:tracePt t="55715" x="5313363" y="5394325"/>
          <p14:tracePt t="55731" x="5286375" y="5394325"/>
          <p14:tracePt t="55748" x="5214938" y="5367338"/>
          <p14:tracePt t="55766" x="5126038" y="5330825"/>
          <p14:tracePt t="55780" x="5108575" y="5330825"/>
          <p14:tracePt t="55797" x="5081588" y="5330825"/>
          <p14:tracePt t="56060" x="5081588" y="5322888"/>
          <p14:tracePt t="56070" x="5089525" y="5322888"/>
          <p14:tracePt t="56081" x="5099050" y="5322888"/>
          <p14:tracePt t="56097" x="5108575" y="5322888"/>
          <p14:tracePt t="56114" x="5126038" y="5313363"/>
          <p14:tracePt t="56131" x="5143500" y="5313363"/>
          <p14:tracePt t="56147" x="5160963" y="5313363"/>
          <p14:tracePt t="56164" x="5205413" y="5313363"/>
          <p14:tracePt t="56181" x="5251450" y="5313363"/>
          <p14:tracePt t="56198" x="5268913" y="5313363"/>
          <p14:tracePt t="56214" x="5322888" y="5303838"/>
          <p14:tracePt t="56233" x="5473700" y="5259388"/>
          <p14:tracePt t="56248" x="5581650" y="5251450"/>
          <p14:tracePt t="56264" x="5732463" y="5205413"/>
          <p14:tracePt t="56281" x="5803900" y="5187950"/>
          <p14:tracePt t="56297" x="5884863" y="5180013"/>
          <p14:tracePt t="56314" x="5902325" y="5180013"/>
          <p14:tracePt t="56486" x="5894388" y="5180013"/>
          <p14:tracePt t="56497" x="5867400" y="5180013"/>
          <p14:tracePt t="56506" x="5830888" y="5180013"/>
          <p14:tracePt t="56517" x="5768975" y="5180013"/>
          <p14:tracePt t="56531" x="5680075" y="5180013"/>
          <p14:tracePt t="56548" x="5510213" y="5160963"/>
          <p14:tracePt t="56564" x="5473700" y="5160963"/>
          <p14:tracePt t="56581" x="5384800" y="5160963"/>
          <p14:tracePt t="56598" x="5340350" y="5160963"/>
          <p14:tracePt t="56614" x="5313363" y="5160963"/>
          <p14:tracePt t="56631" x="5295900" y="5160963"/>
          <p14:tracePt t="56680" x="5303838" y="5160963"/>
          <p14:tracePt t="56699" x="5322888" y="5160963"/>
          <p14:tracePt t="56710" x="5348288" y="5160963"/>
          <p14:tracePt t="56720" x="5384800" y="5160963"/>
          <p14:tracePt t="56731" x="5402263" y="5160963"/>
          <p14:tracePt t="56748" x="5438775" y="5160963"/>
          <p14:tracePt t="56764" x="5500688" y="5160963"/>
          <p14:tracePt t="56781" x="5581650" y="5160963"/>
          <p14:tracePt t="56798" x="5599113" y="5160963"/>
          <p14:tracePt t="56814" x="5626100" y="5160963"/>
          <p14:tracePt t="56881" x="5616575" y="5180013"/>
          <p14:tracePt t="57076" x="5661025" y="5180013"/>
          <p14:tracePt t="57086" x="5732463" y="5180013"/>
          <p14:tracePt t="57097" x="5822950" y="5180013"/>
          <p14:tracePt t="57117" x="6010275" y="5180013"/>
          <p14:tracePt t="57131" x="6045200" y="5180013"/>
          <p14:tracePt t="57148" x="6054725" y="5180013"/>
          <p14:tracePt t="57432" x="6054725" y="5187950"/>
          <p14:tracePt t="57481" x="6072188" y="5187950"/>
          <p14:tracePt t="57492" x="6081713" y="5197475"/>
          <p14:tracePt t="57502" x="6108700" y="5205413"/>
          <p14:tracePt t="57514" x="6143625" y="5214938"/>
          <p14:tracePt t="57532" x="6269038" y="5251450"/>
          <p14:tracePt t="57548" x="6313488" y="5259388"/>
          <p14:tracePt t="57565" x="6402388" y="5313363"/>
          <p14:tracePt t="57583" x="6465888" y="5330825"/>
          <p14:tracePt t="57598" x="6483350" y="5330825"/>
          <p14:tracePt t="57615" x="6491288" y="5330825"/>
          <p14:tracePt t="57786" x="6473825" y="5330825"/>
          <p14:tracePt t="57796" x="6456363" y="5330825"/>
          <p14:tracePt t="57807" x="6429375" y="5330825"/>
          <p14:tracePt t="57816" x="6394450" y="5330825"/>
          <p14:tracePt t="57831" x="6330950" y="5330825"/>
          <p14:tracePt t="57848" x="6197600" y="5295900"/>
          <p14:tracePt t="57864" x="6153150" y="5295900"/>
          <p14:tracePt t="57881" x="6108700" y="5286375"/>
          <p14:tracePt t="58020" x="6126163" y="5286375"/>
          <p14:tracePt t="58030" x="6143625" y="5276850"/>
          <p14:tracePt t="58040" x="6170613" y="5276850"/>
          <p14:tracePt t="58051" x="6197600" y="5276850"/>
          <p14:tracePt t="58065" x="6224588" y="5276850"/>
          <p14:tracePt t="58081" x="6276975" y="5276850"/>
          <p14:tracePt t="58099" x="6286500" y="5276850"/>
          <p14:tracePt t="58115" x="6303963" y="5276850"/>
          <p14:tracePt t="58559" x="6313488" y="5295900"/>
          <p14:tracePt t="58568" x="6323013" y="5303838"/>
          <p14:tracePt t="58578" x="6357938" y="5348288"/>
          <p14:tracePt t="58588" x="6384925" y="5375275"/>
          <p14:tracePt t="58599" x="6411913" y="5402263"/>
          <p14:tracePt t="58615" x="6429375" y="5419725"/>
          <p14:tracePt t="58632" x="6483350" y="5465763"/>
          <p14:tracePt t="58649" x="6518275" y="5510213"/>
          <p14:tracePt t="58665" x="6537325" y="5518150"/>
          <p14:tracePt t="58681" x="6554788" y="5562600"/>
          <p14:tracePt t="58892" x="6527800" y="5572125"/>
          <p14:tracePt t="58902" x="6491288" y="5589588"/>
          <p14:tracePt t="58913" x="6456363" y="5599113"/>
          <p14:tracePt t="58923" x="6394450" y="5608638"/>
          <p14:tracePt t="58933" x="6330950" y="5616575"/>
          <p14:tracePt t="58948" x="6286500" y="5626100"/>
          <p14:tracePt t="58965" x="6215063" y="5634038"/>
          <p14:tracePt t="58982" x="6197600" y="5634038"/>
          <p14:tracePt t="58998" x="6161088" y="5634038"/>
          <p14:tracePt t="59015" x="6089650" y="5626100"/>
          <p14:tracePt t="59281" x="6045200" y="5599113"/>
          <p14:tracePt t="59288" x="5983288" y="5581650"/>
          <p14:tracePt t="59300" x="5938838" y="5572125"/>
          <p14:tracePt t="59315" x="5911850" y="5554663"/>
          <p14:tracePt t="59331" x="5857875" y="5537200"/>
          <p14:tracePt t="59349" x="5840413" y="5527675"/>
          <p14:tracePt t="59365" x="5830888" y="5527675"/>
          <p14:tracePt t="59441" x="5840413" y="5527675"/>
          <p14:tracePt t="59451" x="5857875" y="5518150"/>
          <p14:tracePt t="59461" x="5875338" y="5518150"/>
          <p14:tracePt t="59471" x="5902325" y="5518150"/>
          <p14:tracePt t="59483" x="5919788" y="5500688"/>
          <p14:tracePt t="59498" x="5946775" y="5491163"/>
          <p14:tracePt t="59515" x="6018213" y="5483225"/>
          <p14:tracePt t="59532" x="6108700" y="5483225"/>
          <p14:tracePt t="59548" x="6126163" y="5483225"/>
          <p14:tracePt t="59565" x="6134100" y="5483225"/>
          <p14:tracePt t="59847" x="6153150" y="5483225"/>
          <p14:tracePt t="59857" x="6161088" y="5483225"/>
          <p14:tracePt t="59869" x="6180138" y="5483225"/>
          <p14:tracePt t="59882" x="6205538" y="5483225"/>
          <p14:tracePt t="59898" x="6269038" y="5483225"/>
          <p14:tracePt t="59915" x="6330950" y="5483225"/>
          <p14:tracePt t="59932" x="6384925" y="5483225"/>
          <p14:tracePt t="59949" x="6402388" y="5483225"/>
          <p14:tracePt t="60020" x="6394450" y="5483225"/>
          <p14:tracePt t="60030" x="6348413" y="5483225"/>
          <p14:tracePt t="60039" x="6296025" y="5483225"/>
          <p14:tracePt t="60052" x="6242050" y="5483225"/>
          <p14:tracePt t="60065" x="6180138" y="5483225"/>
          <p14:tracePt t="60082" x="5991225" y="5456238"/>
          <p14:tracePt t="60099" x="5884863" y="5446713"/>
          <p14:tracePt t="60115" x="5768975" y="5438775"/>
          <p14:tracePt t="60132" x="5724525" y="5438775"/>
          <p14:tracePt t="60148" x="5705475" y="5438775"/>
          <p14:tracePt t="60233" x="5732463" y="5446713"/>
          <p14:tracePt t="60243" x="5768975" y="5446713"/>
          <p14:tracePt t="60456" x="5697538" y="5446713"/>
          <p14:tracePt t="60467" x="5599113" y="5473700"/>
          <p14:tracePt t="60477" x="5491163" y="5473700"/>
          <p14:tracePt t="60487" x="5394325" y="5473700"/>
          <p14:tracePt t="60498" x="5313363" y="5473700"/>
          <p14:tracePt t="60518" x="5214938" y="5500688"/>
          <p14:tracePt t="60532" x="5197475" y="5500688"/>
          <p14:tracePt t="60548" x="5187950" y="5500688"/>
          <p14:tracePt t="60599" x="5170488" y="5500688"/>
          <p14:tracePt t="60608" x="5160963" y="5500688"/>
          <p14:tracePt t="60770" x="5180013" y="5491163"/>
          <p14:tracePt t="60781" x="5187950" y="5491163"/>
          <p14:tracePt t="60791" x="5197475" y="5483225"/>
          <p14:tracePt t="60802" x="5214938" y="5483225"/>
          <p14:tracePt t="60815" x="5224463" y="5483225"/>
          <p14:tracePt t="60832" x="5241925" y="5473700"/>
          <p14:tracePt t="60964" x="5224463" y="5473700"/>
          <p14:tracePt t="60974" x="5214938" y="5465763"/>
          <p14:tracePt t="60984" x="5205413" y="5465763"/>
          <p14:tracePt t="60999" x="5187950" y="5465763"/>
          <p14:tracePt t="61016" x="5170488" y="5465763"/>
          <p14:tracePt t="61289" x="5187950" y="5465763"/>
          <p14:tracePt t="61299" x="5214938" y="5465763"/>
          <p14:tracePt t="61309" x="5259388" y="5465763"/>
          <p14:tracePt t="61320" x="5330825" y="5465763"/>
          <p14:tracePt t="61332" x="5394325" y="5465763"/>
          <p14:tracePt t="61350" x="5500688" y="5456238"/>
          <p14:tracePt t="61366" x="5554663" y="5446713"/>
          <p14:tracePt t="61382" x="5616575" y="5438775"/>
          <p14:tracePt t="61401" x="5643563" y="5438775"/>
          <p14:tracePt t="61715" x="5705475" y="5429250"/>
          <p14:tracePt t="61726" x="5840413" y="5411788"/>
          <p14:tracePt t="61736" x="5983288" y="5375275"/>
          <p14:tracePt t="61749" x="6197600" y="5340350"/>
          <p14:tracePt t="61766" x="6581775" y="5241925"/>
          <p14:tracePt t="61782" x="6661150" y="5214938"/>
          <p14:tracePt t="61799" x="6715125" y="5180013"/>
          <p14:tracePt t="61817" x="6715125" y="5160963"/>
          <p14:tracePt t="61832" x="6715125" y="5143500"/>
          <p14:tracePt t="61849" x="6643688" y="4795838"/>
          <p14:tracePt t="61868" x="6537325" y="4268788"/>
          <p14:tracePt t="61883" x="6465888" y="3848100"/>
          <p14:tracePt t="61899" x="6215063" y="3062288"/>
          <p14:tracePt t="61915" x="6108700" y="2813050"/>
          <p14:tracePt t="61932" x="5911850" y="2251075"/>
          <p14:tracePt t="61949" x="5884863" y="2000250"/>
          <p14:tracePt t="61966" x="5884863" y="1938338"/>
          <p14:tracePt t="61982" x="5884863" y="1901825"/>
          <p14:tracePt t="62204" x="5956300" y="1884363"/>
          <p14:tracePt t="62213" x="6010275" y="1874838"/>
          <p14:tracePt t="62223" x="6072188" y="1866900"/>
          <p14:tracePt t="62234" x="6126163" y="1847850"/>
          <p14:tracePt t="62249" x="6188075" y="1839913"/>
          <p14:tracePt t="62266" x="6296025" y="1822450"/>
          <p14:tracePt t="62285" x="6394450" y="1812925"/>
          <p14:tracePt t="62299" x="6446838" y="1812925"/>
          <p14:tracePt t="62316" x="6510338" y="1812925"/>
          <p14:tracePt t="62333" x="6518275" y="1803400"/>
          <p14:tracePt t="62375" x="6537325" y="1795463"/>
          <p14:tracePt t="62385" x="6545263" y="1795463"/>
          <p14:tracePt t="62399" x="6554788" y="1785938"/>
          <p14:tracePt t="62416" x="6599238" y="1785938"/>
          <p14:tracePt t="62433" x="6616700" y="1785938"/>
          <p14:tracePt t="62449" x="6634163" y="1768475"/>
          <p14:tracePt t="62670" x="6688138" y="1768475"/>
          <p14:tracePt t="62680" x="6777038" y="1768475"/>
          <p14:tracePt t="62690" x="6848475" y="1768475"/>
          <p14:tracePt t="62701" x="6938963" y="1768475"/>
          <p14:tracePt t="62716" x="7037388" y="1768475"/>
          <p14:tracePt t="62733" x="7126288" y="1768475"/>
          <p14:tracePt t="62750" x="7134225" y="1768475"/>
          <p14:tracePt t="62766" x="7143750" y="1768475"/>
          <p14:tracePt t="62782" x="7161213" y="1768475"/>
          <p14:tracePt t="62799" x="7170738" y="1751013"/>
          <p14:tracePt t="62816" x="7180263" y="1751013"/>
          <p14:tracePt t="62833" x="7197725" y="1741488"/>
          <p14:tracePt t="62883" x="7197725" y="1731963"/>
          <p14:tracePt t="62893" x="7197725" y="1724025"/>
          <p14:tracePt t="62904" x="7197725" y="1714500"/>
          <p14:tracePt t="62916" x="7197725" y="1697038"/>
          <p14:tracePt t="62934" x="7170738" y="1687513"/>
          <p14:tracePt t="62949" x="7161213" y="1687513"/>
          <p14:tracePt t="63046" x="7170738" y="1687513"/>
          <p14:tracePt t="63056" x="7188200" y="1704975"/>
          <p14:tracePt t="63067" x="7232650" y="1731963"/>
          <p14:tracePt t="63083" x="7277100" y="1776413"/>
          <p14:tracePt t="63099" x="7375525" y="1839913"/>
          <p14:tracePt t="63116" x="7402513" y="1857375"/>
          <p14:tracePt t="63133" x="7402513" y="1866900"/>
          <p14:tracePt t="63149" x="7419975" y="1866900"/>
          <p14:tracePt t="63239" x="7367588" y="1847850"/>
          <p14:tracePt t="63248" x="7304088" y="1795463"/>
          <p14:tracePt t="63258" x="7259638" y="1741488"/>
          <p14:tracePt t="63269" x="7205663" y="1679575"/>
          <p14:tracePt t="63283" x="7188200" y="1633538"/>
          <p14:tracePt t="63299" x="7153275" y="1517650"/>
          <p14:tracePt t="63316" x="7143750" y="1500188"/>
          <p14:tracePt t="63333" x="7143750" y="1473200"/>
          <p14:tracePt t="63360" x="7153275" y="1473200"/>
          <p14:tracePt t="63370" x="7180263" y="1482725"/>
          <p14:tracePt t="63383" x="7215188" y="1490663"/>
          <p14:tracePt t="63402" x="7313613" y="1571625"/>
          <p14:tracePt t="63416" x="7375525" y="1608138"/>
          <p14:tracePt t="63433" x="7439025" y="1625600"/>
          <p14:tracePt t="63452" x="7466013" y="1633538"/>
          <p14:tracePt t="63466" x="7483475" y="1633538"/>
          <p14:tracePt t="63482" x="7491413" y="1633538"/>
          <p14:tracePt t="63499" x="7510463" y="1633538"/>
          <p14:tracePt t="63516" x="7510463" y="1625600"/>
          <p14:tracePt t="63533" x="7510463" y="1598613"/>
          <p14:tracePt t="63549" x="7510463" y="1544638"/>
          <p14:tracePt t="63604" x="7510463" y="1554163"/>
          <p14:tracePt t="63613" x="7510463" y="1562100"/>
          <p14:tracePt t="63624" x="7510463" y="1581150"/>
          <p14:tracePt t="63635" x="7510463" y="1589088"/>
          <p14:tracePt t="63650" x="7500938" y="1616075"/>
          <p14:tracePt t="63666" x="7491413" y="1679575"/>
          <p14:tracePt t="63683" x="7473950" y="1741488"/>
          <p14:tracePt t="63699" x="7394575" y="2000250"/>
          <p14:tracePt t="63717" x="7296150" y="2062163"/>
          <p14:tracePt t="63733" x="7286625" y="2062163"/>
          <p14:tracePt t="63749" x="7251700" y="2062163"/>
          <p14:tracePt t="63766" x="7197725" y="2054225"/>
          <p14:tracePt t="63783" x="7180263" y="2036763"/>
          <p14:tracePt t="63799" x="7153275" y="1955800"/>
          <p14:tracePt t="63817" x="7153275" y="1919288"/>
          <p14:tracePt t="63878" x="7197725" y="1955800"/>
          <p14:tracePt t="63888" x="7242175" y="1990725"/>
          <p14:tracePt t="63900" x="7304088" y="2036763"/>
          <p14:tracePt t="63916" x="7331075" y="2062163"/>
          <p14:tracePt t="63933" x="7358063" y="2081213"/>
          <p14:tracePt t="63949" x="7375525" y="2081213"/>
          <p14:tracePt t="63966" x="7385050" y="2081213"/>
          <p14:tracePt t="63983" x="7402513" y="2081213"/>
          <p14:tracePt t="64000" x="7439025" y="2081213"/>
          <p14:tracePt t="64214" x="7439025" y="2009775"/>
          <p14:tracePt t="64223" x="7439025" y="1990725"/>
          <p14:tracePt t="64234" x="7429500" y="1938338"/>
          <p14:tracePt t="64250" x="7429500" y="1901825"/>
          <p14:tracePt t="64266" x="7429500" y="1857375"/>
          <p14:tracePt t="64365" x="7429500" y="1893888"/>
          <p14:tracePt t="64711" x="7385050" y="1901825"/>
          <p14:tracePt t="64721" x="7323138" y="1911350"/>
          <p14:tracePt t="64733" x="7269163" y="1919288"/>
          <p14:tracePt t="64751" x="7224713" y="1919288"/>
          <p14:tracePt t="64766" x="7205663" y="1919288"/>
          <p14:tracePt t="64832" x="7215188" y="1938338"/>
          <p14:tracePt t="66163" x="7170738" y="2071688"/>
          <p14:tracePt t="66173" x="7018338" y="2446338"/>
          <p14:tracePt t="66184" x="6929438" y="2759075"/>
          <p14:tracePt t="66200" x="6848475" y="3071813"/>
          <p14:tracePt t="66217" x="6751638" y="3438525"/>
          <p14:tracePt t="66234" x="6697663" y="4108450"/>
          <p14:tracePt t="66250" x="6705600" y="4205288"/>
          <p14:tracePt t="66267" x="6715125" y="4438650"/>
          <p14:tracePt t="66539" x="6715125" y="4510088"/>
          <p14:tracePt t="66549" x="6697663" y="4572000"/>
          <p14:tracePt t="66559" x="6634163" y="4670425"/>
          <p14:tracePt t="66570" x="6562725" y="4786313"/>
          <p14:tracePt t="66583" x="6491288" y="4875213"/>
          <p14:tracePt t="66600" x="6375400" y="5089525"/>
          <p14:tracePt t="66617" x="6323013" y="5197475"/>
          <p14:tracePt t="66634" x="6170613" y="5661025"/>
          <p14:tracePt t="66650" x="6089650" y="5919788"/>
          <p14:tracePt t="66667" x="6062663" y="5983288"/>
          <p14:tracePt t="66684" x="6045200" y="6099175"/>
          <p14:tracePt t="66955" x="5956300" y="6108700"/>
          <p14:tracePt t="66965" x="5857875" y="6108700"/>
          <p14:tracePt t="66975" x="5776913" y="6099175"/>
          <p14:tracePt t="66986" x="5680075" y="6072188"/>
          <p14:tracePt t="67000" x="5537200" y="6018213"/>
          <p14:tracePt t="67017" x="5224463" y="5830888"/>
          <p14:tracePt t="67036" x="5081588" y="5715000"/>
          <p14:tracePt t="67050" x="5037138" y="5688013"/>
          <p14:tracePt t="67067" x="5018088" y="5670550"/>
          <p14:tracePt t="67084" x="5018088" y="5661025"/>
          <p14:tracePt t="67100" x="5018088" y="5653088"/>
          <p14:tracePt t="67117" x="5037138" y="5653088"/>
          <p14:tracePt t="67330" x="5045075" y="5653088"/>
          <p14:tracePt t="67340" x="5072063" y="5634038"/>
          <p14:tracePt t="67352" x="5126038" y="5626100"/>
          <p14:tracePt t="67368" x="5197475" y="5608638"/>
          <p14:tracePt t="67384" x="5402263" y="5581650"/>
          <p14:tracePt t="67402" x="5680075" y="5581650"/>
          <p14:tracePt t="67417" x="5768975" y="5581650"/>
          <p14:tracePt t="67434" x="5902325" y="5581650"/>
          <p14:tracePt t="67453" x="5965825" y="5581650"/>
          <p14:tracePt t="67467" x="5983288" y="5581650"/>
          <p14:tracePt t="67484" x="6000750" y="5599113"/>
          <p14:tracePt t="67500" x="6010275" y="5608638"/>
          <p14:tracePt t="67517" x="6010275" y="5680075"/>
          <p14:tracePt t="67717" x="6045200" y="5653088"/>
          <p14:tracePt t="67726" x="6108700" y="5572125"/>
          <p14:tracePt t="67736" x="6197600" y="5438775"/>
          <p14:tracePt t="67750" x="6348413" y="5018088"/>
          <p14:tracePt t="67768" x="6537325" y="4562475"/>
          <p14:tracePt t="67784" x="6643688" y="4062413"/>
          <p14:tracePt t="67800" x="6759575" y="3214688"/>
          <p14:tracePt t="67817" x="6884988" y="2598738"/>
          <p14:tracePt t="67834" x="6929438" y="2268538"/>
          <p14:tracePt t="67851" x="7000875" y="1919288"/>
          <p14:tracePt t="67868" x="7027863" y="1741488"/>
          <p14:tracePt t="68143" x="7027863" y="1670050"/>
          <p14:tracePt t="68153" x="7027863" y="1608138"/>
          <p14:tracePt t="68164" x="7027863" y="1490663"/>
          <p14:tracePt t="68173" x="7045325" y="1339850"/>
          <p14:tracePt t="68184" x="7081838" y="1196975"/>
          <p14:tracePt t="68201" x="7099300" y="1116013"/>
          <p14:tracePt t="68217" x="7134225" y="1027113"/>
          <p14:tracePt t="68234" x="7134225" y="1000125"/>
          <p14:tracePt t="68406" x="7126288" y="1000125"/>
          <p14:tracePt t="68508" x="7108825" y="1009650"/>
          <p14:tracePt t="68529" x="7108825" y="1017588"/>
          <p14:tracePt t="68539" x="7099300" y="1027113"/>
          <p14:tracePt t="68549" x="7099300" y="1044575"/>
          <p14:tracePt t="68559" x="7099300" y="1081088"/>
          <p14:tracePt t="68570" x="7081838" y="1143000"/>
          <p14:tracePt t="68584" x="7072313" y="1187450"/>
          <p14:tracePt t="68600" x="7072313" y="1241425"/>
          <p14:tracePt t="68619" x="7072313" y="1303338"/>
          <p14:tracePt t="68634" x="7072313" y="1366838"/>
          <p14:tracePt t="68651" x="7072313" y="1490663"/>
          <p14:tracePt t="68667" x="7072313" y="1517650"/>
          <p14:tracePt t="68966" x="7089775" y="1482725"/>
          <p14:tracePt t="68975" x="7099300" y="1455738"/>
          <p14:tracePt t="68986" x="7108825" y="1357313"/>
          <p14:tracePt t="69001" x="7116763" y="1231900"/>
          <p14:tracePt t="69018" x="7153275" y="857250"/>
          <p14:tracePt t="69036" x="7153275" y="758825"/>
          <p14:tracePt t="69051" x="7153275" y="750888"/>
          <p14:tracePt t="69239" x="7153275" y="768350"/>
          <p14:tracePt t="69250" x="7153275" y="795338"/>
          <p14:tracePt t="69260" x="7134225" y="884238"/>
          <p14:tracePt t="69271" x="7108825" y="1071563"/>
          <p14:tracePt t="69284" x="7089775" y="1152525"/>
          <p14:tracePt t="69301" x="7027863" y="1401763"/>
          <p14:tracePt t="69318" x="7000875" y="1562100"/>
          <p14:tracePt t="69334" x="6965950" y="1724025"/>
          <p14:tracePt t="69351" x="6956425" y="1857375"/>
          <p14:tracePt t="69368" x="6956425" y="1884363"/>
          <p14:tracePt t="69385" x="6965950" y="1946275"/>
          <p14:tracePt t="69645" x="6894513" y="1973263"/>
          <p14:tracePt t="69656" x="6823075" y="2000250"/>
          <p14:tracePt t="69666" x="6724650" y="2044700"/>
          <p14:tracePt t="69675" x="6599238" y="2062163"/>
          <p14:tracePt t="69687" x="6491288" y="2089150"/>
          <p14:tracePt t="69701" x="6419850" y="2125663"/>
          <p14:tracePt t="69718" x="6367463" y="2160588"/>
          <p14:tracePt t="69757" x="6367463" y="2170113"/>
          <p14:tracePt t="69767" x="6394450" y="2170113"/>
          <p14:tracePt t="69777" x="6473825" y="2179638"/>
          <p14:tracePt t="69787" x="6545263" y="2179638"/>
          <p14:tracePt t="70032" x="6562725" y="2205038"/>
          <p14:tracePt t="70042" x="6572250" y="2232025"/>
          <p14:tracePt t="70052" x="6581775" y="2330450"/>
          <p14:tracePt t="70068" x="6608763" y="2411413"/>
          <p14:tracePt t="70084" x="6643688" y="2562225"/>
          <p14:tracePt t="70103" x="6643688" y="2946400"/>
          <p14:tracePt t="70118" x="6643688" y="3071813"/>
          <p14:tracePt t="70135" x="6572250" y="3473450"/>
          <p14:tracePt t="70153" x="6510338" y="3687763"/>
          <p14:tracePt t="70168" x="6483350" y="3768725"/>
          <p14:tracePt t="70184" x="6456363" y="3867150"/>
          <p14:tracePt t="70201" x="6456363" y="3894138"/>
          <p14:tracePt t="70218" x="6456363" y="3902075"/>
          <p14:tracePt t="70235" x="6527800" y="3929063"/>
          <p14:tracePt t="70251" x="6599238" y="3929063"/>
          <p14:tracePt t="70268" x="6831013" y="3983038"/>
          <p14:tracePt t="70285" x="7170738" y="4062413"/>
          <p14:tracePt t="70301" x="7340600" y="4160838"/>
          <p14:tracePt t="70318" x="7554913" y="4268788"/>
          <p14:tracePt t="70335" x="7653338" y="4402138"/>
          <p14:tracePt t="70351" x="7670800" y="4483100"/>
          <p14:tracePt t="70368" x="7670800" y="4625975"/>
          <p14:tracePt t="70387" x="7616825" y="4822825"/>
          <p14:tracePt t="70401" x="7572375" y="4919663"/>
          <p14:tracePt t="70418" x="7439025" y="5133975"/>
          <p14:tracePt t="70434" x="7402513" y="5205413"/>
          <p14:tracePt t="70451" x="7358063" y="5259388"/>
          <p14:tracePt t="70671" x="7375525" y="5259388"/>
          <p14:tracePt t="70680" x="7429500" y="5259388"/>
          <p14:tracePt t="70691" x="7545388" y="5268913"/>
          <p14:tracePt t="70702" x="7670800" y="5303838"/>
          <p14:tracePt t="70718" x="7823200" y="5322888"/>
          <p14:tracePt t="70735" x="8205788" y="5483225"/>
          <p14:tracePt t="70752" x="8304213" y="5500688"/>
          <p14:tracePt t="70812" x="8296275" y="5518150"/>
          <p14:tracePt t="72521" x="8143875" y="5510213"/>
          <p14:tracePt t="72528" x="7974013" y="5429250"/>
          <p14:tracePt t="72538" x="7840663" y="5357813"/>
          <p14:tracePt t="72552" x="7688263" y="5295900"/>
          <p14:tracePt t="72569" x="7429500" y="5197475"/>
          <p14:tracePt t="72585" x="7205663" y="5116513"/>
          <p14:tracePt t="72602" x="6518275" y="4616450"/>
          <p14:tracePt t="72621" x="6010275" y="4062413"/>
          <p14:tracePt t="72635" x="5803900" y="3633788"/>
          <p14:tracePt t="72652" x="5643563" y="3251200"/>
          <p14:tracePt t="72671" x="5634038" y="3143250"/>
          <p14:tracePt t="72685" x="5634038" y="3108325"/>
          <p14:tracePt t="72702" x="5634038" y="3071813"/>
          <p14:tracePt t="72719" x="5643563" y="3017838"/>
          <p14:tracePt t="72722" x="5653088" y="2990850"/>
          <p14:tracePt t="72735" x="5661025" y="2955925"/>
          <p14:tracePt t="72752" x="5759450" y="2857500"/>
          <p14:tracePt t="72768" x="5813425" y="2795588"/>
          <p14:tracePt t="72785" x="5894388" y="2732088"/>
          <p14:tracePt t="72803" x="5902325" y="2697163"/>
          <p14:tracePt t="72818" x="5902325" y="2608263"/>
          <p14:tracePt t="72835" x="5965825" y="2401888"/>
          <p14:tracePt t="72852" x="5991225" y="2322513"/>
          <p14:tracePt t="72869" x="6062663" y="2187575"/>
          <p14:tracePt t="72885" x="6205538" y="1822450"/>
          <p14:tracePt t="72902" x="6251575" y="1704975"/>
          <p14:tracePt t="72918" x="6269038" y="1598613"/>
          <p14:tracePt t="73250" x="6276975" y="1598613"/>
          <p14:tracePt t="73259" x="6296025" y="1598613"/>
          <p14:tracePt t="73271" x="6330950" y="1598613"/>
          <p14:tracePt t="73285" x="6384925" y="1598613"/>
          <p14:tracePt t="73302" x="6527800" y="1616075"/>
          <p14:tracePt t="73321" x="6777038" y="1625600"/>
          <p14:tracePt t="73335" x="6884988" y="1625600"/>
          <p14:tracePt t="73352" x="7304088" y="1625600"/>
          <p14:tracePt t="73369" x="7483475" y="1625600"/>
          <p14:tracePt t="73385" x="7885113" y="1714500"/>
          <p14:tracePt t="73402" x="8081963" y="1830388"/>
          <p14:tracePt t="73419" x="8170863" y="1893888"/>
          <p14:tracePt t="73435" x="8242300" y="1955800"/>
          <p14:tracePt t="73524" x="8232775" y="1982788"/>
          <p14:tracePt t="73534" x="8205788" y="2062163"/>
          <p14:tracePt t="73544" x="8197850" y="2160588"/>
          <p14:tracePt t="73555" x="8170863" y="2276475"/>
          <p14:tracePt t="73569" x="8116888" y="2571750"/>
          <p14:tracePt t="73585" x="8062913" y="3054350"/>
          <p14:tracePt t="73602" x="8027988" y="3375025"/>
          <p14:tracePt t="73618" x="8018463" y="3776663"/>
          <p14:tracePt t="73636" x="8018463" y="4037013"/>
          <p14:tracePt t="73652" x="8018463" y="4143375"/>
          <p14:tracePt t="73669" x="8062913" y="4330700"/>
          <p14:tracePt t="73686" x="8081963" y="4402138"/>
          <p14:tracePt t="73892" x="8072438" y="4438650"/>
          <p14:tracePt t="73899" x="8045450" y="4518025"/>
          <p14:tracePt t="73909" x="8027988" y="4670425"/>
          <p14:tracePt t="73921" x="8001000" y="4902200"/>
          <p14:tracePt t="73935" x="7974013" y="5108575"/>
          <p14:tracePt t="73952" x="7885113" y="5394325"/>
          <p14:tracePt t="73971" x="7759700" y="5830888"/>
          <p14:tracePt t="73985" x="7705725" y="5894388"/>
          <p14:tracePt t="74002" x="7643813" y="6000750"/>
          <p14:tracePt t="74019" x="7608888" y="6054725"/>
          <p14:tracePt t="74035" x="7527925" y="6188075"/>
          <p14:tracePt t="74052" x="7429500" y="6303963"/>
          <p14:tracePt t="74069" x="7402513" y="6323013"/>
          <p14:tracePt t="74085" x="7367588" y="6348413"/>
          <p14:tracePt t="74102" x="7340600" y="6357938"/>
          <p14:tracePt t="74119" x="7331075" y="6357938"/>
          <p14:tracePt t="74135" x="7286625" y="6357938"/>
          <p14:tracePt t="74153" x="7242175" y="6357938"/>
          <p14:tracePt t="74169" x="7215188" y="6340475"/>
          <p14:tracePt t="74185" x="7153275" y="6286500"/>
          <p14:tracePt t="74205" x="7099300" y="6232525"/>
          <p14:tracePt t="74219" x="7062788" y="6197600"/>
          <p14:tracePt t="74235" x="7027863" y="6170613"/>
          <p14:tracePt t="74275" x="7000875" y="6116638"/>
          <p14:tracePt t="74286" x="6965950" y="6037263"/>
          <p14:tracePt t="74302" x="6938963" y="5956300"/>
          <p14:tracePt t="74319" x="6894513" y="5616575"/>
          <p14:tracePt t="74336" x="6867525" y="5330825"/>
          <p14:tracePt t="74353" x="6848475" y="5187950"/>
          <p14:tracePt t="74369" x="6831013" y="4973638"/>
          <p14:tracePt t="74387" x="6813550" y="4786313"/>
          <p14:tracePt t="74402" x="6804025" y="4572000"/>
          <p14:tracePt t="74419" x="6715125" y="4054475"/>
          <p14:tracePt t="74437" x="6688138" y="3732213"/>
          <p14:tracePt t="74452" x="6643688" y="3160713"/>
          <p14:tracePt t="74469" x="6697663" y="2490788"/>
          <p14:tracePt t="74485" x="6751638" y="2205038"/>
          <p14:tracePt t="74502" x="6848475" y="1679575"/>
          <p14:tracePt t="74519" x="6884988" y="1562100"/>
          <p14:tracePt t="74536" x="6894513" y="1527175"/>
          <p14:tracePt t="74552" x="6902450" y="1490663"/>
          <p14:tracePt t="74569" x="6956425" y="1428750"/>
          <p14:tracePt t="74586" x="6983413" y="1393825"/>
          <p14:tracePt t="74603" x="7161213" y="1295400"/>
          <p14:tracePt t="74621" x="7296150" y="1258888"/>
          <p14:tracePt t="74636" x="7348538" y="1241425"/>
          <p14:tracePt t="74652" x="7446963" y="1223963"/>
          <p14:tracePt t="74671" x="7616825" y="1214438"/>
          <p14:tracePt t="74686" x="7715250" y="1223963"/>
          <p14:tracePt t="74702" x="7840663" y="1295400"/>
          <p14:tracePt t="74719" x="7885113" y="1339850"/>
          <p14:tracePt t="74723" x="7920038" y="1419225"/>
          <p14:tracePt t="74736" x="7947025" y="1473200"/>
          <p14:tracePt t="74752" x="7983538" y="1544638"/>
          <p14:tracePt t="74769" x="7983538" y="1598613"/>
          <p14:tracePt t="74786" x="7983538" y="1919288"/>
          <p14:tracePt t="74803" x="7983538" y="2455863"/>
          <p14:tracePt t="74819" x="7983538" y="3009900"/>
          <p14:tracePt t="74836" x="7983538" y="3660775"/>
          <p14:tracePt t="74855" x="8027988" y="4152900"/>
          <p14:tracePt t="74869" x="8037513" y="4286250"/>
          <p14:tracePt t="74886" x="8062913" y="4518025"/>
          <p14:tracePt t="74905" x="8072438" y="4768850"/>
          <p14:tracePt t="74919" x="8072438" y="4884738"/>
          <p14:tracePt t="74935" x="8072438" y="5054600"/>
          <p14:tracePt t="74952" x="8062913" y="5116513"/>
          <p14:tracePt t="74969" x="8037513" y="5205413"/>
          <p14:tracePt t="74986" x="7983538" y="5429250"/>
          <p14:tracePt t="75002" x="7956550" y="5626100"/>
          <p14:tracePt t="75019" x="7929563" y="5875338"/>
          <p14:tracePt t="75036" x="7920038" y="6010275"/>
          <p14:tracePt t="75052" x="7920038" y="6072188"/>
          <p14:tracePt t="75069" x="7920038" y="6099175"/>
          <p14:tracePt t="75087" x="7929563" y="6116638"/>
          <p14:tracePt t="75102" x="7956550" y="6126163"/>
          <p14:tracePt t="75311" x="7956550" y="6143625"/>
          <p14:tracePt t="75321" x="7920038" y="6153150"/>
          <p14:tracePt t="75330" x="7894638" y="6161088"/>
          <p14:tracePt t="75341" x="7840663" y="6161088"/>
          <p14:tracePt t="75353" x="7769225" y="6161088"/>
          <p14:tracePt t="75372" x="7483475" y="6116638"/>
          <p14:tracePt t="75386" x="7259638" y="6062663"/>
          <p14:tracePt t="75402" x="6653213" y="5759450"/>
          <p14:tracePt t="75419" x="6500813" y="5626100"/>
          <p14:tracePt t="75436" x="6259513" y="5500688"/>
          <p14:tracePt t="75453" x="6161088" y="5375275"/>
          <p14:tracePt t="75470" x="6126163" y="5286375"/>
          <p14:tracePt t="75486" x="6126163" y="4938713"/>
          <p14:tracePt t="75504" x="6197600" y="4348163"/>
          <p14:tracePt t="75519" x="6269038" y="4089400"/>
          <p14:tracePt t="75536" x="6348413" y="3705225"/>
          <p14:tracePt t="75555" x="6348413" y="3241675"/>
          <p14:tracePt t="75569" x="6348413" y="3116263"/>
          <p14:tracePt t="75586" x="6296025" y="2751138"/>
          <p14:tracePt t="75602" x="6296025" y="2643188"/>
          <p14:tracePt t="75619" x="6296025" y="2465388"/>
          <p14:tracePt t="75636" x="6313488" y="2347913"/>
          <p14:tracePt t="76093" x="6483350" y="2259013"/>
          <p14:tracePt t="76102" x="6653213" y="2152650"/>
          <p14:tracePt t="76113" x="6840538" y="2027238"/>
          <p14:tracePt t="76123" x="7027863" y="1919288"/>
          <p14:tracePt t="76136" x="7205663" y="1768475"/>
          <p14:tracePt t="76153" x="7402513" y="1482725"/>
          <p14:tracePt t="76169" x="7456488" y="1428750"/>
          <p14:tracePt t="76186" x="7545388" y="1393825"/>
          <p14:tracePt t="76205" x="7608888" y="1384300"/>
          <p14:tracePt t="76220" x="7661275" y="1393825"/>
          <p14:tracePt t="76236" x="7751763" y="1500188"/>
          <p14:tracePt t="76255" x="7813675" y="1741488"/>
          <p14:tracePt t="76269" x="7858125" y="1830388"/>
          <p14:tracePt t="76286" x="7939088" y="1982788"/>
          <p14:tracePt t="76303" x="7974013" y="2071688"/>
          <p14:tracePt t="76319" x="8072438" y="2339975"/>
          <p14:tracePt t="76336" x="8134350" y="2473325"/>
          <p14:tracePt t="76353" x="8134350" y="2509838"/>
          <p14:tracePt t="76370" x="8126413" y="2679700"/>
          <p14:tracePt t="76387" x="8062913" y="2938463"/>
          <p14:tracePt t="76403" x="8037513" y="3017838"/>
          <p14:tracePt t="76420" x="7929563" y="3482975"/>
          <p14:tracePt t="76438" x="7867650" y="3759200"/>
          <p14:tracePt t="76453" x="7831138" y="3894138"/>
          <p14:tracePt t="76469" x="7813675" y="4081463"/>
          <p14:tracePt t="76488" x="7804150" y="4214813"/>
          <p14:tracePt t="76503" x="7804150" y="4232275"/>
          <p14:tracePt t="76519" x="7804150" y="4295775"/>
          <p14:tracePt t="76536" x="7804150" y="4348163"/>
          <p14:tracePt t="76553" x="7804150" y="4510088"/>
          <p14:tracePt t="76570" x="7823200" y="4625975"/>
          <p14:tracePt t="76586" x="7840663" y="4670425"/>
          <p14:tracePt t="76603" x="7867650" y="4732338"/>
          <p14:tracePt t="76803" x="7823200" y="4751388"/>
          <p14:tracePt t="76814" x="7751763" y="4759325"/>
          <p14:tracePt t="76824" x="7643813" y="4759325"/>
          <p14:tracePt t="76836" x="7491413" y="4732338"/>
          <p14:tracePt t="76854" x="7143750" y="4545013"/>
          <p14:tracePt t="76870" x="6965950" y="4375150"/>
          <p14:tracePt t="76886" x="6661150" y="4010025"/>
          <p14:tracePt t="76905" x="6394450" y="3322638"/>
          <p14:tracePt t="76920" x="6357938" y="3152775"/>
          <p14:tracePt t="76936" x="6357938" y="2670175"/>
          <p14:tracePt t="76953" x="6384925" y="2527300"/>
          <p14:tracePt t="78448" x="6402388" y="2536825"/>
          <p14:tracePt t="78458" x="6465888" y="2616200"/>
          <p14:tracePt t="78470" x="6554788" y="2813050"/>
          <p14:tracePt t="78488" x="6769100" y="3241675"/>
          <p14:tracePt t="78503" x="6884988" y="3446463"/>
          <p14:tracePt t="78520" x="7116763" y="3965575"/>
          <p14:tracePt t="78538" x="7188200" y="4037013"/>
          <p14:tracePt t="78553" x="7323138" y="4197350"/>
          <p14:tracePt t="78570" x="7491413" y="4313238"/>
          <p14:tracePt t="78587" x="7589838" y="4384675"/>
          <p14:tracePt t="84195" x="7375525" y="4276725"/>
          <p14:tracePt t="84204" x="7126288" y="4071938"/>
          <p14:tracePt t="84215" x="6724650" y="3670300"/>
          <p14:tracePt t="84225" x="6446838" y="3322638"/>
          <p14:tracePt t="84238" x="6188075" y="2759075"/>
          <p14:tracePt t="84255" x="5884863" y="2214563"/>
          <p14:tracePt t="84272" x="5822950" y="1812925"/>
          <p14:tracePt t="84288" x="5813425" y="1517650"/>
          <p14:tracePt t="84306" x="5902325" y="1258888"/>
          <p14:tracePt t="84322" x="5965825" y="1268413"/>
          <p14:tracePt t="84602" x="6062663" y="1268413"/>
          <p14:tracePt t="84610" x="6134100" y="1268413"/>
          <p14:tracePt t="84622" x="6188075" y="1312863"/>
          <p14:tracePt t="84638" x="6232525" y="1330325"/>
          <p14:tracePt t="84655" x="6276975" y="1357313"/>
          <p14:tracePt t="84672" x="6286500" y="1366838"/>
          <p14:tracePt t="84688" x="6286500" y="1374775"/>
          <p14:tracePt t="84705" x="6286500" y="1428750"/>
          <p14:tracePt t="84722" x="6286500" y="1527175"/>
          <p14:tracePt t="84738" x="6286500" y="1598613"/>
          <p14:tracePt t="84755" x="6286500" y="1714500"/>
          <p14:tracePt t="84773" x="6313488" y="1751013"/>
          <p14:tracePt t="84788" x="6340475" y="1776413"/>
          <p14:tracePt t="84805" x="6402388" y="1839913"/>
          <p14:tracePt t="84824" x="6419850" y="1847850"/>
          <p14:tracePt t="84838" x="6429375" y="1857375"/>
          <p14:tracePt t="84895" x="6402388" y="1857375"/>
          <p14:tracePt t="84905" x="6384925" y="1857375"/>
          <p14:tracePt t="84915" x="6367463" y="1857375"/>
          <p14:tracePt t="84925" x="6340475" y="1857375"/>
          <p14:tracePt t="84938" x="6330950" y="1857375"/>
          <p14:tracePt t="84956" x="6296025" y="1884363"/>
          <p14:tracePt t="84972" x="6269038" y="1893888"/>
          <p14:tracePt t="84988" x="6215063" y="1901825"/>
          <p14:tracePt t="85007" x="6170613" y="1911350"/>
          <p14:tracePt t="85057" x="6170613" y="1901825"/>
          <p14:tracePt t="85068" x="6161088" y="1866900"/>
          <p14:tracePt t="85077" x="6153150" y="1812925"/>
          <p14:tracePt t="85089" x="6143625" y="1741488"/>
          <p14:tracePt t="85105" x="6143625" y="1670050"/>
          <p14:tracePt t="85122" x="6143625" y="1616075"/>
          <p14:tracePt t="85138" x="6188075" y="1571625"/>
          <p14:tracePt t="85155" x="6197600" y="1562100"/>
          <p14:tracePt t="85172" x="6205538" y="1562100"/>
          <p14:tracePt t="85190" x="6224588" y="1562100"/>
          <p14:tracePt t="85205" x="6251575" y="1562100"/>
          <p14:tracePt t="85222" x="6313488" y="1562100"/>
          <p14:tracePt t="85240" x="6402388" y="1598613"/>
          <p14:tracePt t="85255" x="6446838" y="1616075"/>
          <p14:tracePt t="85272" x="6554788" y="1652588"/>
          <p14:tracePt t="85290" x="6616700" y="1679575"/>
          <p14:tracePt t="86601" x="6589713" y="1741488"/>
          <p14:tracePt t="86611" x="6554788" y="1839913"/>
          <p14:tracePt t="86622" x="6510338" y="2000250"/>
          <p14:tracePt t="86639" x="6438900" y="2214563"/>
          <p14:tracePt t="86656" x="6367463" y="2438400"/>
          <p14:tracePt t="86672" x="6330950" y="2616200"/>
          <p14:tracePt t="86689" x="6330950" y="2679700"/>
          <p14:tracePt t="86706" x="6330950" y="2776538"/>
          <p14:tracePt t="86722" x="6348413" y="2847975"/>
          <p14:tracePt t="86997" x="6323013" y="2901950"/>
          <p14:tracePt t="87007" x="6286500" y="2965450"/>
          <p14:tracePt t="87016" x="6242050" y="3089275"/>
          <p14:tracePt t="87027" x="6134100" y="3340100"/>
          <p14:tracePt t="87039" x="6045200" y="3527425"/>
          <p14:tracePt t="87057" x="5902325" y="3768725"/>
          <p14:tracePt t="87072" x="5848350" y="3929063"/>
          <p14:tracePt t="87089" x="5776913" y="4143375"/>
          <p14:tracePt t="87106" x="5776913" y="4197350"/>
          <p14:tracePt t="87122" x="5768975" y="4224338"/>
          <p14:tracePt t="87331" x="5768975" y="4205288"/>
          <p14:tracePt t="87341" x="5751513" y="4133850"/>
          <p14:tracePt t="87351" x="5724525" y="3902075"/>
          <p14:tracePt t="87362" x="5697538" y="3554413"/>
          <p14:tracePt t="87373" x="5634038" y="3170238"/>
          <p14:tracePt t="87389" x="5581650" y="2776538"/>
          <p14:tracePt t="87405" x="5500688" y="2330450"/>
          <p14:tracePt t="87423" x="5456238" y="2170113"/>
          <p14:tracePt t="87439" x="5438775" y="2152650"/>
          <p14:tracePt t="87456" x="5429250" y="2143125"/>
          <p14:tracePt t="87504" x="5429250" y="2170113"/>
          <p14:tracePt t="87730" x="5357813" y="2312988"/>
          <p14:tracePt t="87738" x="5286375" y="2473325"/>
          <p14:tracePt t="87748" x="5214938" y="2697163"/>
          <p14:tracePt t="87759" x="5180013" y="2803525"/>
          <p14:tracePt t="87773" x="5153025" y="2955925"/>
          <p14:tracePt t="87789" x="5170488" y="3357563"/>
          <p14:tracePt t="87806" x="5224463" y="3473450"/>
          <p14:tracePt t="87822" x="5340350" y="3732213"/>
          <p14:tracePt t="87839" x="5473700" y="3813175"/>
          <p14:tracePt t="87856" x="5572125" y="3830638"/>
          <p14:tracePt t="87873" x="5786438" y="3830638"/>
          <p14:tracePt t="88114" x="5822950" y="3830638"/>
          <p14:tracePt t="88124" x="5894388" y="3830638"/>
          <p14:tracePt t="88134" x="6010275" y="3813175"/>
          <p14:tracePt t="88144" x="6126163" y="3741738"/>
          <p14:tracePt t="88156" x="6251575" y="3660775"/>
          <p14:tracePt t="88175" x="6419850" y="3419475"/>
          <p14:tracePt t="88189" x="6518275" y="3276600"/>
          <p14:tracePt t="88206" x="6643688" y="3044825"/>
          <p14:tracePt t="88224" x="6697663" y="2867025"/>
          <p14:tracePt t="88239" x="6697663" y="2768600"/>
          <p14:tracePt t="88256" x="6616700" y="2544763"/>
          <p14:tracePt t="88273" x="6527800" y="2446338"/>
          <p14:tracePt t="88289" x="6269038" y="2393950"/>
          <p14:tracePt t="88306" x="5857875" y="2473325"/>
          <p14:tracePt t="88323" x="5670550" y="2562225"/>
          <p14:tracePt t="88340" x="5483225" y="2705100"/>
          <p14:tracePt t="88357" x="5367338" y="2946400"/>
          <p14:tracePt t="88373" x="5330825" y="3017838"/>
          <p14:tracePt t="88389" x="5295900" y="3116263"/>
          <p14:tracePt t="88408" x="5276850" y="3187700"/>
          <p14:tracePt t="88423" x="5276850" y="3197225"/>
          <p14:tracePt t="88439" x="5259388" y="3232150"/>
          <p14:tracePt t="88473" x="5251450" y="3232150"/>
          <p14:tracePt t="88580" x="5232400" y="3179763"/>
          <p14:tracePt t="88591" x="5214938" y="3089275"/>
          <p14:tracePt t="88601" x="5214938" y="2911475"/>
          <p14:tracePt t="88611" x="5241925" y="2795588"/>
          <p14:tracePt t="88623" x="5313363" y="2643188"/>
          <p14:tracePt t="88641" x="5473700" y="2428875"/>
          <p14:tracePt t="88656" x="5572125" y="2312988"/>
          <p14:tracePt t="88673" x="5741988" y="2205038"/>
          <p14:tracePt t="88689" x="5848350" y="2179638"/>
          <p14:tracePt t="88706" x="6108700" y="2125663"/>
          <p14:tracePt t="88723" x="6303963" y="2125663"/>
          <p14:tracePt t="88739" x="6429375" y="2160588"/>
          <p14:tracePt t="88756" x="6705600" y="2428875"/>
          <p14:tracePt t="88773" x="6867525" y="2598738"/>
          <p14:tracePt t="88789" x="6956425" y="2633663"/>
          <p14:tracePt t="88806" x="7062788" y="2679700"/>
          <p14:tracePt t="88825" x="7143750" y="2687638"/>
          <p14:tracePt t="88839" x="7188200" y="2687638"/>
          <p14:tracePt t="88856" x="7277100" y="2643188"/>
          <p14:tracePt t="88874" x="7348538" y="2598738"/>
          <p14:tracePt t="88890" x="7446963" y="2446338"/>
          <p14:tracePt t="88906" x="7510463" y="2224088"/>
          <p14:tracePt t="88923" x="7527925" y="2089150"/>
          <p14:tracePt t="88939" x="7527925" y="1901825"/>
          <p14:tracePt t="88957" x="7491413" y="1704975"/>
          <p14:tracePt t="88973" x="7456488" y="1633538"/>
          <p14:tracePt t="88989" x="7277100" y="1509713"/>
          <p14:tracePt t="89007" x="6946900" y="1366838"/>
          <p14:tracePt t="89023" x="6796088" y="1366838"/>
          <p14:tracePt t="89039" x="6589713" y="1428750"/>
          <p14:tracePt t="89058" x="6438900" y="1571625"/>
          <p14:tracePt t="89073" x="6384925" y="1660525"/>
          <p14:tracePt t="89089" x="6303963" y="1857375"/>
          <p14:tracePt t="89106" x="6286500" y="1965325"/>
          <p14:tracePt t="89124" x="6286500" y="2098675"/>
          <p14:tracePt t="89139" x="6357938" y="2312988"/>
          <p14:tracePt t="89156" x="6429375" y="2473325"/>
          <p14:tracePt t="89173" x="6510338" y="2786063"/>
          <p14:tracePt t="89189" x="6554788" y="3071813"/>
          <p14:tracePt t="89206" x="6554788" y="3197225"/>
          <p14:tracePt t="89223" x="6483350" y="3402013"/>
          <p14:tracePt t="89241" x="6348413" y="3598863"/>
          <p14:tracePt t="89256" x="6259513" y="3670300"/>
          <p14:tracePt t="89273" x="6089650" y="3795713"/>
          <p14:tracePt t="89291" x="5894388" y="3867150"/>
          <p14:tracePt t="89306" x="5795963" y="3875088"/>
          <p14:tracePt t="89323" x="5643563" y="3875088"/>
          <p14:tracePt t="89340" x="5608638" y="3875088"/>
          <p14:tracePt t="89356" x="5537200" y="3848100"/>
          <p14:tracePt t="89373" x="5518150" y="3830638"/>
          <p14:tracePt t="89406" x="5537200" y="3795713"/>
          <p14:tracePt t="89423" x="5661025" y="3633788"/>
          <p14:tracePt t="89439" x="5759450" y="3589338"/>
          <p14:tracePt t="89456" x="6018213" y="3544888"/>
          <p14:tracePt t="89474" x="6232525" y="3544888"/>
          <p14:tracePt t="89489" x="6348413" y="3581400"/>
          <p14:tracePt t="89506" x="6670675" y="3732213"/>
          <p14:tracePt t="89524" x="6813550" y="3759200"/>
          <p14:tracePt t="96394" x="6572250" y="3965575"/>
          <p14:tracePt t="96401" x="6276975" y="4232275"/>
          <p14:tracePt t="96412" x="5768975" y="4589463"/>
          <p14:tracePt t="96425" x="5259388" y="4929188"/>
          <p14:tracePt t="96443" x="4017963" y="5367338"/>
          <p14:tracePt t="96458" x="3446463" y="5705475"/>
          <p14:tracePt t="96475" x="2500313" y="6018213"/>
          <p14:tracePt t="96494" x="2143125" y="6027738"/>
          <p14:tracePt t="96508" x="2125663" y="6027738"/>
          <p14:tracePt t="96525" x="2125663" y="6010275"/>
          <p14:tracePt t="96542" x="2170113" y="5929313"/>
          <p14:tracePt t="96740" x="2259013" y="5911850"/>
          <p14:tracePt t="96747" x="2286000" y="5911850"/>
          <p14:tracePt t="96758" x="2303463" y="5911850"/>
          <p14:tracePt t="96775" x="2312988" y="5911850"/>
          <p14:tracePt t="96791" x="2339975" y="5911850"/>
          <p14:tracePt t="96808" x="2357438" y="5911850"/>
          <p14:tracePt t="96841" x="2374900" y="5929313"/>
          <p14:tracePt t="96858" x="2401888" y="5965825"/>
          <p14:tracePt t="96875" x="2419350" y="5991225"/>
          <p14:tracePt t="96891" x="2419350" y="6027738"/>
          <p14:tracePt t="96909" x="2419350" y="6037263"/>
          <p14:tracePt t="96961" x="2419350" y="6018213"/>
          <p14:tracePt t="96970" x="2419350" y="5983288"/>
          <p14:tracePt t="96980" x="2419350" y="5938838"/>
          <p14:tracePt t="96991" x="2384425" y="5848350"/>
          <p14:tracePt t="97008" x="2330450" y="5705475"/>
          <p14:tracePt t="97025" x="2241550" y="5348288"/>
          <p14:tracePt t="97041" x="2224088" y="5143500"/>
          <p14:tracePt t="97058" x="2224088" y="5037138"/>
          <p14:tracePt t="97075" x="2232025" y="4911725"/>
          <p14:tracePt t="97092" x="2241550" y="4875213"/>
          <p14:tracePt t="97163" x="2241550" y="4894263"/>
          <p14:tracePt t="97173" x="2241550" y="4919663"/>
          <p14:tracePt t="97183" x="2241550" y="4965700"/>
          <p14:tracePt t="97194" x="2241550" y="5037138"/>
          <p14:tracePt t="97208" x="2251075" y="5099050"/>
          <p14:tracePt t="97225" x="2286000" y="5268913"/>
          <p14:tracePt t="97242" x="2286000" y="5465763"/>
          <p14:tracePt t="97258" x="2303463" y="5634038"/>
          <p14:tracePt t="97275" x="2303463" y="5643563"/>
          <p14:tracePt t="97335" x="2303463" y="5616575"/>
          <p14:tracePt t="97345" x="2303463" y="5518150"/>
          <p14:tracePt t="97355" x="2303463" y="5394325"/>
          <p14:tracePt t="97366" x="2312988" y="5303838"/>
          <p14:tracePt t="97377" x="2330450" y="5232400"/>
          <p14:tracePt t="97391" x="2347913" y="5160963"/>
          <p14:tracePt t="97408" x="2384425" y="5108575"/>
          <p14:tracePt t="97426" x="2393950" y="5108575"/>
          <p14:tracePt t="97458" x="2393950" y="5126038"/>
          <p14:tracePt t="97475" x="2393950" y="5170488"/>
          <p14:tracePt t="97491" x="2374900" y="5313363"/>
          <p14:tracePt t="97508" x="2347913" y="5608638"/>
          <p14:tracePt t="97525" x="2339975" y="5661025"/>
          <p14:tracePt t="97542" x="2339975" y="5724525"/>
          <p14:tracePt t="97559" x="2339975" y="5732463"/>
          <p14:tracePt t="97619" x="2347913" y="5732463"/>
          <p14:tracePt t="97795" x="2411413" y="5572125"/>
          <p14:tracePt t="97803" x="2724150" y="5116513"/>
          <p14:tracePt t="97813" x="3214688" y="4348163"/>
          <p14:tracePt t="97825" x="3687763" y="3670300"/>
          <p14:tracePt t="97844" x="4732338" y="1990725"/>
          <p14:tracePt t="97858" x="5018088" y="1581150"/>
          <p14:tracePt t="97875" x="5446713" y="812800"/>
          <p14:tracePt t="97894" x="5465763" y="758825"/>
          <p14:tracePt t="97925" x="5394325" y="768350"/>
          <p14:tracePt t="97942" x="5357813" y="785813"/>
          <p14:tracePt t="97958" x="5303838" y="812800"/>
          <p14:tracePt t="98047" x="5286375" y="803275"/>
          <p14:tracePt t="98056" x="5276850" y="785813"/>
          <p14:tracePt t="98067" x="5259388" y="776288"/>
          <p14:tracePt t="98097" x="5251450" y="776288"/>
          <p14:tracePt t="98108" x="5241925" y="776288"/>
          <p14:tracePt t="98117" x="5224463" y="785813"/>
          <p14:tracePt t="98128" x="5214938" y="803275"/>
          <p14:tracePt t="98142" x="5205413" y="822325"/>
          <p14:tracePt t="98158" x="5197475" y="874713"/>
          <p14:tracePt t="98175" x="5197475" y="928688"/>
          <p14:tracePt t="98192" x="5224463" y="1160463"/>
          <p14:tracePt t="98209" x="5259388" y="1517650"/>
          <p14:tracePt t="98225" x="5268913" y="1839913"/>
          <p14:tracePt t="98229" x="5276850" y="1965325"/>
          <p14:tracePt t="98242" x="5276850" y="2179638"/>
          <p14:tracePt t="98259" x="5276850" y="2562225"/>
          <p14:tracePt t="98275" x="5276850" y="2589213"/>
          <p14:tracePt t="98340" x="5276850" y="2536825"/>
          <p14:tracePt t="98350" x="5295900" y="2330450"/>
          <p14:tracePt t="98362" x="5295900" y="2108200"/>
          <p14:tracePt t="98375" x="5295900" y="1795463"/>
          <p14:tracePt t="98392" x="5330825" y="1250950"/>
          <p14:tracePt t="98409" x="5330825" y="1179513"/>
          <p14:tracePt t="98425" x="5330825" y="1143000"/>
          <p14:tracePt t="98463" x="5340350" y="1143000"/>
          <p14:tracePt t="98475" x="5348288" y="1169988"/>
          <p14:tracePt t="98494" x="5384800" y="1303338"/>
          <p14:tracePt t="98508" x="5394325" y="1527175"/>
          <p14:tracePt t="98525" x="5429250" y="1758950"/>
          <p14:tracePt t="98544" x="5438775" y="1990725"/>
          <p14:tracePt t="98559" x="5438775" y="2143125"/>
          <p14:tracePt t="98575" x="5438775" y="2205038"/>
          <p14:tracePt t="98635" x="5438775" y="2179638"/>
          <p14:tracePt t="98645" x="5438775" y="2000250"/>
          <p14:tracePt t="98655" x="5438775" y="1830388"/>
          <p14:tracePt t="98666" x="5438775" y="1589088"/>
          <p14:tracePt t="98677" x="5438775" y="1250950"/>
          <p14:tracePt t="98692" x="5438775" y="1098550"/>
          <p14:tracePt t="98709" x="5438775" y="946150"/>
          <p14:tracePt t="98726" x="5438775" y="938213"/>
          <p14:tracePt t="98758" x="5438775" y="946150"/>
          <p14:tracePt t="98767" x="5429250" y="982663"/>
          <p14:tracePt t="98778" x="5411788" y="1054100"/>
          <p14:tracePt t="98792" x="5384800" y="1223963"/>
          <p14:tracePt t="98808" x="5375275" y="1758950"/>
          <p14:tracePt t="98826" x="5375275" y="2081213"/>
          <p14:tracePt t="98842" x="5375275" y="2608263"/>
          <p14:tracePt t="98859" x="5375275" y="2795588"/>
          <p14:tracePt t="98875" x="5375275" y="2884488"/>
          <p14:tracePt t="98892" x="5384800" y="2901950"/>
          <p14:tracePt t="98925" x="5394325" y="2901950"/>
          <p14:tracePt t="99123" x="5537200" y="2840038"/>
          <p14:tracePt t="99133" x="5724525" y="2732088"/>
          <p14:tracePt t="99144" x="5973763" y="2660650"/>
          <p14:tracePt t="99159" x="6232525" y="2616200"/>
          <p14:tracePt t="99175" x="6500813" y="2589213"/>
          <p14:tracePt t="99194" x="6705600" y="2589213"/>
          <p14:tracePt t="99209" x="6751638" y="2589213"/>
          <p14:tracePt t="99226" x="6777038" y="2581275"/>
          <p14:tracePt t="99275" x="6724650" y="2571750"/>
          <p14:tracePt t="99285" x="6616700" y="2554288"/>
          <p14:tracePt t="99295" x="6483350" y="2527300"/>
          <p14:tracePt t="99309" x="6215063" y="2473325"/>
          <p14:tracePt t="99326" x="5732463" y="2401888"/>
          <p14:tracePt t="99342" x="5545138" y="2374900"/>
          <p14:tracePt t="99359" x="5330825" y="2366963"/>
          <p14:tracePt t="99377" x="5232400" y="2366963"/>
          <p14:tracePt t="99392" x="5224463" y="2366963"/>
          <p14:tracePt t="99428" x="5232400" y="2366963"/>
          <p14:tracePt t="99442" x="5303838" y="2357438"/>
          <p14:tracePt t="99459" x="5465763" y="2347913"/>
          <p14:tracePt t="99476" x="5537200" y="2347913"/>
          <p14:tracePt t="99492" x="5670550" y="2322513"/>
          <p14:tracePt t="99509" x="5894388" y="2295525"/>
          <p14:tracePt t="99525" x="6027738" y="2276475"/>
          <p14:tracePt t="99542" x="6375400" y="2259013"/>
          <p14:tracePt t="99559" x="6626225" y="2224088"/>
          <p14:tracePt t="99576" x="6715125" y="2224088"/>
          <p14:tracePt t="99592" x="6938963" y="2224088"/>
          <p14:tracePt t="99610" x="7054850" y="2214563"/>
          <p14:tracePt t="99626" x="7089775" y="2214563"/>
          <p14:tracePt t="99642" x="7143750" y="2179638"/>
          <p14:tracePt t="99661" x="7197725" y="2170113"/>
          <p14:tracePt t="99676" x="7242175" y="2170113"/>
          <p14:tracePt t="99692" x="7340600" y="2170113"/>
          <p14:tracePt t="99945" x="7456488" y="2170113"/>
          <p14:tracePt t="99955" x="7634288" y="2170113"/>
          <p14:tracePt t="99965" x="7813675" y="2179638"/>
          <p14:tracePt t="99976" x="8072438" y="2214563"/>
          <p14:tracePt t="99992" x="8251825" y="2232025"/>
          <p14:tracePt t="100009" x="8412163" y="2268538"/>
          <p14:tracePt t="100026" x="8528050" y="2303463"/>
          <p14:tracePt t="100042" x="8562975" y="2322513"/>
          <p14:tracePt t="100059" x="8643938" y="2393950"/>
          <p14:tracePt t="100078" x="8661400" y="2401888"/>
          <p14:tracePt t="100118" x="8661400" y="2411413"/>
          <p14:tracePt t="100129" x="8643938" y="2419350"/>
          <p14:tracePt t="100142" x="8634413" y="2428875"/>
          <p14:tracePt t="100159" x="8626475" y="2465388"/>
          <p14:tracePt t="100176" x="8609013" y="2500313"/>
          <p14:tracePt t="100192" x="8572500" y="2687638"/>
          <p14:tracePt t="100209" x="8537575" y="3054350"/>
          <p14:tracePt t="100226" x="8518525" y="3179763"/>
          <p14:tracePt t="100229" x="8491538" y="3313113"/>
          <p14:tracePt t="100242" x="8474075" y="3490913"/>
          <p14:tracePt t="100260" x="8456613" y="3643313"/>
          <p14:tracePt t="100276" x="8456613" y="3660775"/>
          <p14:tracePt t="100292" x="8456613" y="3670300"/>
          <p14:tracePt t="100326" x="8456613" y="3679825"/>
          <p14:tracePt t="100343" x="8474075" y="3679825"/>
          <p14:tracePt t="100361" x="8474075" y="3687763"/>
          <p14:tracePt t="105469" x="8439150" y="3687763"/>
          <p14:tracePt t="105478" x="8277225" y="3687763"/>
          <p14:tracePt t="105488" x="8037513" y="3687763"/>
          <p14:tracePt t="105498" x="7705725" y="3652838"/>
          <p14:tracePt t="105510" x="7323138" y="3562350"/>
          <p14:tracePt t="105527" x="6938963" y="3446463"/>
          <p14:tracePt t="105544" x="6188075" y="3143250"/>
          <p14:tracePt t="105560" x="5724525" y="2776538"/>
          <p14:tracePt t="105577" x="5653088" y="2670175"/>
          <p14:tracePt t="105594" x="5562600" y="2322513"/>
          <p14:tracePt t="105846" x="5394325" y="2374900"/>
          <p14:tracePt t="105854" x="5116513" y="2554288"/>
          <p14:tracePt t="105865" x="4759325" y="3062288"/>
          <p14:tracePt t="105877" x="4438650" y="3455988"/>
          <p14:tracePt t="105894" x="3867150" y="4411663"/>
          <p14:tracePt t="105911" x="3670300" y="4660900"/>
          <p14:tracePt t="105928" x="3394075" y="5268913"/>
          <p14:tracePt t="105945" x="3303588" y="5438775"/>
          <p14:tracePt t="105961" x="3295650" y="5483225"/>
          <p14:tracePt t="105977" x="3286125" y="5545138"/>
          <p14:tracePt t="106211" x="3241675" y="5562600"/>
          <p14:tracePt t="106219" x="3062288" y="5680075"/>
          <p14:tracePt t="106231" x="2884488" y="5830888"/>
          <p14:tracePt t="106244" x="2732088" y="5938838"/>
          <p14:tracePt t="106260" x="2500313" y="6081713"/>
          <p14:tracePt t="106277" x="2428875" y="6126163"/>
          <p14:tracePt t="106294" x="2347913" y="6197600"/>
          <p14:tracePt t="106311" x="2303463" y="6251575"/>
          <p14:tracePt t="106327" x="2286000" y="6276975"/>
          <p14:tracePt t="106344" x="2286000" y="6296025"/>
          <p14:tracePt t="106422" x="2286000" y="6276975"/>
          <p14:tracePt t="106443" x="2286000" y="6251575"/>
          <p14:tracePt t="106453" x="2286000" y="6224588"/>
          <p14:tracePt t="106463" x="2286000" y="6205538"/>
          <p14:tracePt t="106477" x="2303463" y="6180138"/>
          <p14:tracePt t="106494" x="2303463" y="6134100"/>
          <p14:tracePt t="106511" x="2303463" y="6108700"/>
          <p14:tracePt t="106527" x="2322513" y="5938838"/>
          <p14:tracePt t="106544" x="2322513" y="5795963"/>
          <p14:tracePt t="106561" x="2322513" y="5715000"/>
          <p14:tracePt t="106577" x="2322513" y="5545138"/>
          <p14:tracePt t="106595" x="2322513" y="5510213"/>
          <p14:tracePt t="106636" x="2322513" y="5500688"/>
          <p14:tracePt t="106646" x="2322513" y="5465763"/>
          <p14:tracePt t="106661" x="2322513" y="5446713"/>
          <p14:tracePt t="106678" x="2322513" y="5438775"/>
          <p14:tracePt t="106758" x="2322513" y="5465763"/>
          <p14:tracePt t="106768" x="2312988" y="5589588"/>
          <p14:tracePt t="106778" x="2312988" y="5680075"/>
          <p14:tracePt t="106794" x="2312988" y="5741988"/>
          <p14:tracePt t="106811" x="2312988" y="5929313"/>
          <p14:tracePt t="106828" x="2322513" y="6161088"/>
          <p14:tracePt t="106844" x="2322513" y="6197600"/>
          <p14:tracePt t="106861" x="2322513" y="6205538"/>
          <p14:tracePt t="106920" x="2339975" y="6161088"/>
          <p14:tracePt t="106930" x="2347913" y="6037263"/>
          <p14:tracePt t="106940" x="2347913" y="5919788"/>
          <p14:tracePt t="106950" x="2347913" y="5803900"/>
          <p14:tracePt t="106962" x="2347913" y="5626100"/>
          <p14:tracePt t="106978" x="2347913" y="5232400"/>
          <p14:tracePt t="106994" x="2347913" y="4751388"/>
          <p14:tracePt t="107011" x="2347913" y="4491038"/>
          <p14:tracePt t="107052" x="2339975" y="4491038"/>
          <p14:tracePt t="107063" x="2322513" y="4510088"/>
          <p14:tracePt t="107078" x="2303463" y="4572000"/>
          <p14:tracePt t="107094" x="2303463" y="4714875"/>
          <p14:tracePt t="107113" x="2303463" y="4795838"/>
          <p14:tracePt t="107127" x="2303463" y="4830763"/>
          <p14:tracePt t="107144" x="2303463" y="4919663"/>
          <p14:tracePt t="107161" x="2286000" y="5018088"/>
          <p14:tracePt t="107177" x="2268538" y="5241925"/>
          <p14:tracePt t="107194" x="2259013" y="5295900"/>
          <p14:tracePt t="107211" x="2259013" y="5313363"/>
          <p14:tracePt t="107227" x="2259013" y="5367338"/>
          <p14:tracePt t="107245" x="2251075" y="5419725"/>
          <p14:tracePt t="107261" x="2251075" y="5446713"/>
          <p14:tracePt t="107278" x="2251075" y="5527675"/>
          <p14:tracePt t="107296" x="2251075" y="5581650"/>
          <p14:tracePt t="107311" x="2251075" y="5608638"/>
          <p14:tracePt t="107328" x="2251075" y="5653088"/>
          <p14:tracePt t="107345" x="2251075" y="5680075"/>
          <p14:tracePt t="107361" x="2251075" y="5697538"/>
          <p14:tracePt t="107478" x="2251075" y="5705475"/>
          <p14:tracePt t="107488" x="2251075" y="5715000"/>
          <p14:tracePt t="107499" x="2251075" y="5724525"/>
          <p14:tracePt t="107511" x="2251075" y="5741988"/>
          <p14:tracePt t="107530" x="2259013" y="5759450"/>
          <p14:tracePt t="107544" x="2268538" y="5768975"/>
          <p14:tracePt t="107561" x="2268538" y="5786438"/>
          <p14:tracePt t="107580" x="2286000" y="5803900"/>
          <p14:tracePt t="107594" x="2295525" y="5822950"/>
          <p14:tracePt t="107611" x="2312988" y="5867400"/>
          <p14:tracePt t="107628" x="2330450" y="5911850"/>
          <p14:tracePt t="107645" x="2347913" y="5956300"/>
          <p14:tracePt t="107692" x="2347913" y="5965825"/>
          <p14:tracePt t="107742" x="2347913" y="5938838"/>
          <p14:tracePt t="107752" x="2347913" y="5911850"/>
          <p14:tracePt t="107763" x="2347913" y="5867400"/>
          <p14:tracePt t="107778" x="2347913" y="5795963"/>
          <p14:tracePt t="107794" x="2347913" y="5367338"/>
          <p14:tracePt t="107811" x="2347913" y="5251450"/>
          <p14:tracePt t="107828" x="2347913" y="4759325"/>
          <p14:tracePt t="107844" x="2347913" y="4581525"/>
          <p14:tracePt t="107861" x="2347913" y="4527550"/>
          <p14:tracePt t="107878" x="2347913" y="4500563"/>
          <p14:tracePt t="107935" x="2347913" y="4510088"/>
          <p14:tracePt t="107946" x="2347913" y="4527550"/>
          <p14:tracePt t="107955" x="2347913" y="4554538"/>
          <p14:tracePt t="107966" x="2347913" y="4589463"/>
          <p14:tracePt t="107978" x="2347913" y="4625975"/>
          <p14:tracePt t="107995" x="2322513" y="4822825"/>
          <p14:tracePt t="108011" x="2303463" y="4902200"/>
          <p14:tracePt t="108028" x="2295525" y="5027613"/>
          <p14:tracePt t="108045" x="2295525" y="5099050"/>
          <p14:tracePt t="108061" x="2286000" y="5303838"/>
          <p14:tracePt t="108078" x="2286000" y="5402263"/>
          <p14:tracePt t="108094" x="2286000" y="5438775"/>
          <p14:tracePt t="108111" x="2286000" y="5473700"/>
          <p14:tracePt t="108128" x="2286000" y="5483225"/>
          <p14:tracePt t="108189" x="2303463" y="5465763"/>
          <p14:tracePt t="108199" x="2312988" y="5429250"/>
          <p14:tracePt t="108211" x="2322513" y="5375275"/>
          <p14:tracePt t="108230" x="2357438" y="5072063"/>
          <p14:tracePt t="108245" x="2384425" y="4965700"/>
          <p14:tracePt t="108261" x="2401888" y="4465638"/>
          <p14:tracePt t="108278" x="2401888" y="4330700"/>
          <p14:tracePt t="108294" x="2401888" y="4276725"/>
          <p14:tracePt t="108331" x="2401888" y="4286250"/>
          <p14:tracePt t="108345" x="2384425" y="4330700"/>
          <p14:tracePt t="108361" x="2357438" y="4483100"/>
          <p14:tracePt t="108378" x="2357438" y="4697413"/>
          <p14:tracePt t="108394" x="2357438" y="5000625"/>
          <p14:tracePt t="108413" x="2357438" y="5384800"/>
          <p14:tracePt t="108428" x="2357438" y="5429250"/>
          <p14:tracePt t="108445" x="2357438" y="5456238"/>
          <p14:tracePt t="108483" x="2347913" y="5402263"/>
          <p14:tracePt t="108494" x="2259013" y="4983163"/>
          <p14:tracePt t="108511" x="2170113" y="4705350"/>
          <p14:tracePt t="108528" x="1973263" y="3803650"/>
          <p14:tracePt t="108544" x="1785938" y="3098800"/>
          <p14:tracePt t="108561" x="1697038" y="2955925"/>
          <p14:tracePt t="108578" x="1562100" y="2830513"/>
          <p14:tracePt t="108595" x="1428750" y="2795588"/>
          <p14:tracePt t="108611" x="1357313" y="2795588"/>
          <p14:tracePt t="108628" x="1258888" y="2795588"/>
          <p14:tracePt t="108647" x="1196975" y="2795588"/>
          <p14:tracePt t="108661" x="1179513" y="2795588"/>
          <p14:tracePt t="108678" x="1108075" y="2795588"/>
          <p14:tracePt t="108697" x="1036638" y="2768600"/>
          <p14:tracePt t="108711" x="1009650" y="2741613"/>
          <p14:tracePt t="108728" x="946150" y="2687638"/>
          <p14:tracePt t="108745" x="919163" y="2616200"/>
          <p14:tracePt t="108761" x="893763" y="2544763"/>
          <p14:tracePt t="108778" x="893763" y="2536825"/>
          <p14:tracePt t="108849" x="901700" y="2536825"/>
          <p14:tracePt t="108859" x="938213" y="2536825"/>
          <p14:tracePt t="108869" x="990600" y="2536825"/>
          <p14:tracePt t="108880" x="1071563" y="2536825"/>
          <p14:tracePt t="108895" x="1204913" y="2536825"/>
          <p14:tracePt t="108912" x="1554163" y="2509838"/>
          <p14:tracePt t="108928" x="1795463" y="2509838"/>
          <p14:tracePt t="108944" x="2071688" y="2482850"/>
          <p14:tracePt t="108961" x="2214563" y="2455863"/>
          <p14:tracePt t="108994" x="2205038" y="2465388"/>
          <p14:tracePt t="109011" x="1973263" y="2884488"/>
          <p14:tracePt t="109028" x="1884363" y="3071813"/>
          <p14:tracePt t="109156" x="1965325" y="3036888"/>
          <p14:tracePt t="109164" x="2241550" y="2982913"/>
          <p14:tracePt t="109178" x="2652713" y="2901950"/>
          <p14:tracePt t="109195" x="3803650" y="2751138"/>
          <p14:tracePt t="109212" x="4491038" y="2660650"/>
          <p14:tracePt t="109228" x="5653088" y="2643188"/>
          <p14:tracePt t="109245" x="6259513" y="2643188"/>
          <p14:tracePt t="109261" x="6348413" y="2643188"/>
          <p14:tracePt t="109278" x="6348413" y="2660650"/>
          <p14:tracePt t="109458" x="6375400" y="2616200"/>
          <p14:tracePt t="109468" x="6429375" y="2374900"/>
          <p14:tracePt t="109479" x="6483350" y="2179638"/>
          <p14:tracePt t="109495" x="6518275" y="2036763"/>
          <p14:tracePt t="109511" x="6537325" y="1731963"/>
          <p14:tracePt t="109529" x="6491288" y="1704975"/>
          <p14:tracePt t="109545" x="6402388" y="1741488"/>
          <p14:tracePt t="109561" x="6215063" y="1982788"/>
          <p14:tracePt t="109580" x="6126163" y="2205038"/>
          <p14:tracePt t="109595" x="6108700" y="2366963"/>
          <p14:tracePt t="109611" x="6108700" y="2776538"/>
          <p14:tracePt t="109628" x="6134100" y="2911475"/>
          <p14:tracePt t="109645" x="6446838" y="3465513"/>
          <p14:tracePt t="109662" x="6751638" y="3670300"/>
          <p14:tracePt t="109678" x="6911975" y="3759200"/>
          <p14:tracePt t="109695" x="7296150" y="3919538"/>
          <p14:tracePt t="109712" x="7562850" y="3919538"/>
          <p14:tracePt t="109728" x="7705725" y="3911600"/>
          <p14:tracePt t="109732" x="7804150" y="3875088"/>
          <p14:tracePt t="109745" x="7875588" y="3848100"/>
          <p14:tracePt t="109763" x="7947025" y="3830638"/>
          <p14:tracePt t="109804" x="7929563" y="3884613"/>
          <p14:tracePt t="109814" x="7894638" y="4071938"/>
          <p14:tracePt t="109828" x="7858125" y="4241800"/>
          <p14:tracePt t="109845" x="7786688" y="4633913"/>
          <p14:tracePt t="109861" x="7759700" y="4848225"/>
          <p14:tracePt t="109878" x="7724775" y="5251450"/>
          <p14:tracePt t="109895" x="7705725" y="5527675"/>
          <p14:tracePt t="109911" x="7705725" y="5581650"/>
          <p14:tracePt t="109928" x="7705725" y="5626100"/>
          <p14:tracePt t="109966" x="7715250" y="5626100"/>
          <p14:tracePt t="110181" x="7099300" y="5741988"/>
          <p14:tracePt t="110188" x="6616700" y="5867400"/>
          <p14:tracePt t="110199" x="6170613" y="6062663"/>
          <p14:tracePt t="110211" x="5661025" y="6205538"/>
          <p14:tracePt t="110230" x="4857750" y="6465888"/>
          <p14:tracePt t="110245" x="4572000" y="6537325"/>
          <p14:tracePt t="110262" x="4089400" y="6599238"/>
          <p14:tracePt t="110281" x="3902075" y="6608763"/>
          <p14:tracePt t="110295" x="3813175" y="6608763"/>
          <p14:tracePt t="110312" x="3732213" y="6599238"/>
          <p14:tracePt t="110527" x="3241675" y="6742113"/>
          <p14:tracePt t="110534" x="2786063" y="6831013"/>
          <p14:tracePt t="110545" x="2303463" y="6831013"/>
          <p14:tracePt t="110629" x="1401763" y="5902325"/>
          <p14:tracePt t="110647" x="1812925" y="5653088"/>
          <p14:tracePt t="110662" x="1946275" y="5634038"/>
          <p14:tracePt t="110678" x="2160588" y="5670550"/>
          <p14:tracePt t="110695" x="2214563" y="5751513"/>
          <p14:tracePt t="110930" x="2224088" y="5751513"/>
          <p14:tracePt t="110941" x="2241550" y="5751513"/>
          <p14:tracePt t="110950" x="2259013" y="5751513"/>
          <p14:tracePt t="110962" x="2286000" y="5741988"/>
          <p14:tracePt t="110978" x="2312988" y="5732463"/>
          <p14:tracePt t="110995" x="2347913" y="5688013"/>
          <p14:tracePt t="111012" x="2366963" y="5589588"/>
          <p14:tracePt t="111028" x="2366963" y="5518150"/>
          <p14:tracePt t="111045" x="2357438" y="5402263"/>
          <p14:tracePt t="111063" x="2347913" y="5303838"/>
          <p14:tracePt t="111079" x="2339975" y="5232400"/>
          <p14:tracePt t="111095" x="2322513" y="5018088"/>
          <p14:tracePt t="111113" x="2330450" y="4894263"/>
          <p14:tracePt t="111128" x="2347913" y="4884738"/>
          <p14:tracePt t="114171" x="2911475" y="4062413"/>
          <p14:tracePt t="114179" x="3197225" y="3759200"/>
          <p14:tracePt t="114189" x="3455988" y="3419475"/>
          <p14:tracePt t="114200" x="3679825" y="2874963"/>
          <p14:tracePt t="114213" x="3894138" y="2562225"/>
          <p14:tracePt t="114229" x="4313238" y="1803400"/>
          <p14:tracePt t="114246" x="4429125" y="1625600"/>
          <p14:tracePt t="114263" x="4581525" y="1428750"/>
          <p14:tracePt t="114453" x="4608513" y="1428750"/>
          <p14:tracePt t="114463" x="4633913" y="1428750"/>
          <p14:tracePt t="114473" x="4679950" y="1428750"/>
          <p14:tracePt t="114483" x="4732338" y="1393825"/>
          <p14:tracePt t="114496" x="4830763" y="1366838"/>
          <p14:tracePt t="114515" x="5224463" y="1241425"/>
          <p14:tracePt t="114529" x="5340350" y="1187450"/>
          <p14:tracePt t="114546" x="5473700" y="1125538"/>
          <p14:tracePt t="114563" x="5483225" y="1108075"/>
          <p14:tracePt t="114596" x="5384800" y="1098550"/>
          <p14:tracePt t="114613" x="5286375" y="1089025"/>
          <p14:tracePt t="114629" x="5108575" y="1081088"/>
          <p14:tracePt t="114646" x="4991100" y="1081088"/>
          <p14:tracePt t="114663" x="4965700" y="1081088"/>
          <p14:tracePt t="114680" x="4929188" y="1081088"/>
          <p14:tracePt t="114859" x="4946650" y="1081088"/>
          <p14:tracePt t="114870" x="4965700" y="1081088"/>
          <p14:tracePt t="114880" x="4983163" y="1081088"/>
          <p14:tracePt t="114896" x="5000625" y="1081088"/>
          <p14:tracePt t="114913" x="5027613" y="1089025"/>
          <p14:tracePt t="114930" x="5045075" y="1089025"/>
          <p14:tracePt t="114946" x="5062538" y="1098550"/>
          <p14:tracePt t="114963" x="5089525" y="1098550"/>
          <p14:tracePt t="114981" x="5143500" y="1108075"/>
          <p14:tracePt t="114996" x="5170488" y="1108075"/>
          <p14:tracePt t="115013" x="5214938" y="1108075"/>
          <p14:tracePt t="115030" x="5241925" y="1108075"/>
          <p14:tracePt t="115046" x="5303838" y="1108075"/>
          <p14:tracePt t="115063" x="5394325" y="1116013"/>
          <p14:tracePt t="115080" x="5438775" y="1116013"/>
          <p14:tracePt t="115096" x="5500688" y="1116013"/>
          <p14:tracePt t="115113" x="5527675" y="1125538"/>
          <p14:tracePt t="115129" x="5537200" y="1125538"/>
          <p14:tracePt t="115147" x="5554663" y="1125538"/>
          <p14:tracePt t="115245" x="5545138" y="1125538"/>
          <p14:tracePt t="115256" x="5527675" y="1125538"/>
          <p14:tracePt t="115266" x="5473700" y="1125538"/>
          <p14:tracePt t="115280" x="5394325" y="1133475"/>
          <p14:tracePt t="115296" x="5187950" y="1187450"/>
          <p14:tracePt t="115313" x="5037138" y="1204913"/>
          <p14:tracePt t="115330" x="4768850" y="1357313"/>
          <p14:tracePt t="115347" x="4608513" y="1500188"/>
          <p14:tracePt t="115363" x="4518025" y="1589088"/>
          <p14:tracePt t="115380" x="4340225" y="2108200"/>
          <p14:tracePt t="115398" x="4276725" y="2473325"/>
          <p14:tracePt t="115413" x="4268788" y="2670175"/>
          <p14:tracePt t="115430" x="4268788" y="3232150"/>
          <p14:tracePt t="115448" x="4268788" y="3643313"/>
          <p14:tracePt t="115463" x="4286250" y="3732213"/>
          <p14:tracePt t="115480" x="4313238" y="3776663"/>
          <p14:tracePt t="115651" x="3776663" y="4098925"/>
          <p14:tracePt t="115661" x="3465513" y="4330700"/>
          <p14:tracePt t="115671" x="3214688" y="4518025"/>
          <p14:tracePt t="115683" x="3009900" y="4687888"/>
          <p14:tracePt t="115696" x="2776538" y="5010150"/>
          <p14:tracePt t="115713" x="2517775" y="5313363"/>
          <p14:tracePt t="115730" x="2455863" y="5402263"/>
          <p14:tracePt t="115733" x="2419350" y="5483225"/>
          <p14:tracePt t="115746" x="2401888" y="5581650"/>
          <p14:tracePt t="115763" x="2393950" y="5599113"/>
          <p14:tracePt t="115813" x="2393950" y="5581650"/>
          <p14:tracePt t="115855" x="2393950" y="5572125"/>
          <p14:tracePt t="115865" x="2393950" y="5554663"/>
          <p14:tracePt t="115875" x="2401888" y="5527675"/>
          <p14:tracePt t="115885" x="2419350" y="5500688"/>
          <p14:tracePt t="115897" x="2446338" y="5473700"/>
          <p14:tracePt t="115915" x="2455863" y="5456238"/>
          <p14:tracePt t="115966" x="2446338" y="5456238"/>
          <p14:tracePt t="115976" x="2419350" y="5473700"/>
          <p14:tracePt t="115986" x="2393950" y="5491163"/>
          <p14:tracePt t="115997" x="2366963" y="5510213"/>
          <p14:tracePt t="116013" x="2322513" y="5562600"/>
          <p14:tracePt t="116030" x="2241550" y="5643563"/>
          <p14:tracePt t="116047" x="2205038" y="5680075"/>
          <p14:tracePt t="116108" x="2214563" y="5680075"/>
          <p14:tracePt t="116128" x="2224088" y="5670550"/>
          <p14:tracePt t="116139" x="2251075" y="5653088"/>
          <p14:tracePt t="116150" x="2303463" y="5562600"/>
          <p14:tracePt t="116163" x="2374900" y="5491163"/>
          <p14:tracePt t="116180" x="2517775" y="5340350"/>
          <p14:tracePt t="116197" x="2598738" y="5286375"/>
          <p14:tracePt t="116213" x="2741613" y="5133975"/>
          <p14:tracePt t="116231" x="2830513" y="4991100"/>
          <p14:tracePt t="116311" x="2822575" y="4991100"/>
          <p14:tracePt t="116321" x="2776538" y="5027613"/>
          <p14:tracePt t="116333" x="2732088" y="5089525"/>
          <p14:tracePt t="116346" x="2652713" y="5143500"/>
          <p14:tracePt t="116363" x="2527300" y="5241925"/>
          <p14:tracePt t="116383" x="2393950" y="5357813"/>
          <p14:tracePt t="116397" x="2339975" y="5402263"/>
          <p14:tracePt t="116413" x="2276475" y="5473700"/>
          <p14:tracePt t="116430" x="2276475" y="5500688"/>
          <p14:tracePt t="116464" x="2286000" y="5483225"/>
          <p14:tracePt t="116480" x="2312988" y="5465763"/>
          <p14:tracePt t="116497" x="2401888" y="5394325"/>
          <p14:tracePt t="116514" x="2482850" y="5367338"/>
          <p14:tracePt t="116689" x="2536825" y="5276850"/>
          <p14:tracePt t="116698" x="2776538" y="4973638"/>
          <p14:tracePt t="116707" x="3044825" y="4697413"/>
          <p14:tracePt t="116717" x="3340100" y="4241800"/>
          <p14:tracePt t="116730" x="3616325" y="3956050"/>
          <p14:tracePt t="116747" x="3919538" y="3652838"/>
          <p14:tracePt t="116763" x="3956050" y="3554413"/>
          <p14:tracePt t="116800" x="3919538" y="3571875"/>
          <p14:tracePt t="116813" x="3867150" y="3598863"/>
          <p14:tracePt t="116830" x="3803650" y="3633788"/>
          <p14:tracePt t="116847" x="3795713" y="3652838"/>
          <p14:tracePt t="116863" x="3795713" y="3660775"/>
          <p14:tracePt t="116900" x="3776663" y="3679825"/>
          <p14:tracePt t="116910" x="3759200" y="3697288"/>
          <p14:tracePt t="116920" x="3732213" y="3714750"/>
          <p14:tracePt t="116931" x="3724275" y="3732213"/>
          <p14:tracePt t="116947" x="3714750" y="3741738"/>
          <p14:tracePt t="116963" x="3697288" y="3751263"/>
          <p14:tracePt t="116997" x="3687763" y="3759200"/>
          <p14:tracePt t="117013" x="3652838" y="3803650"/>
          <p14:tracePt t="117032" x="3598863" y="3919538"/>
          <p14:tracePt t="117047" x="3562350" y="3956050"/>
          <p14:tracePt t="117063" x="3517900" y="4010025"/>
          <p14:tracePt t="117080" x="3509963" y="4027488"/>
          <p14:tracePt t="117134" x="3544888" y="4017963"/>
          <p14:tracePt t="117144" x="3589338" y="3990975"/>
          <p14:tracePt t="117154" x="3643313" y="3946525"/>
          <p14:tracePt t="117165" x="3705225" y="3822700"/>
          <p14:tracePt t="117180" x="3768725" y="3732213"/>
          <p14:tracePt t="117197" x="3830638" y="3652838"/>
          <p14:tracePt t="117255" x="3813175" y="3660775"/>
          <p14:tracePt t="117266" x="3795713" y="3679825"/>
          <p14:tracePt t="117275" x="3751263" y="3705225"/>
          <p14:tracePt t="117286" x="3714750" y="3768725"/>
          <p14:tracePt t="117297" x="3670300" y="3840163"/>
          <p14:tracePt t="117313" x="3633788" y="3867150"/>
          <p14:tracePt t="117330" x="3581400" y="3929063"/>
          <p14:tracePt t="117347" x="3562350" y="3946525"/>
          <p14:tracePt t="117387" x="3571875" y="3938588"/>
          <p14:tracePt t="117398" x="3625850" y="3902075"/>
          <p14:tracePt t="117413" x="3687763" y="3822700"/>
          <p14:tracePt t="117430" x="3751263" y="3679825"/>
          <p14:tracePt t="117448" x="3751263" y="3670300"/>
          <p14:tracePt t="117480" x="3732213" y="3679825"/>
          <p14:tracePt t="117498" x="3633788" y="3822700"/>
          <p14:tracePt t="117513" x="3571875" y="3875088"/>
          <p14:tracePt t="117530" x="3517900" y="3929063"/>
          <p14:tracePt t="117775" x="3160713" y="4000500"/>
          <p14:tracePt t="117783" x="2822575" y="4000500"/>
          <p14:tracePt t="117797" x="2482850" y="4000500"/>
          <p14:tracePt t="117814" x="1866900" y="3973513"/>
          <p14:tracePt t="117831" x="1633538" y="3929063"/>
          <p14:tracePt t="117847" x="1490663" y="3867150"/>
          <p14:tracePt t="117864" x="1465263" y="3786188"/>
          <p14:tracePt t="117880" x="1465263" y="3687763"/>
          <p14:tracePt t="117897" x="1571625" y="3241675"/>
          <p14:tracePt t="117916" x="1714500" y="3062288"/>
          <p14:tracePt t="117931" x="1741488" y="3027363"/>
          <p14:tracePt t="117947" x="1785938" y="3000375"/>
          <p14:tracePt t="118047" x="1776413" y="3000375"/>
          <p14:tracePt t="118057" x="1741488" y="3000375"/>
          <p14:tracePt t="118067" x="1670050" y="3000375"/>
          <p14:tracePt t="118080" x="1598613" y="3000375"/>
          <p14:tracePt t="118098" x="1438275" y="2973388"/>
          <p14:tracePt t="118114" x="1366838" y="2946400"/>
          <p14:tracePt t="118130" x="1250950" y="2884488"/>
          <p14:tracePt t="118148" x="1223963" y="2857500"/>
          <p14:tracePt t="118164" x="1223963" y="2847975"/>
          <p14:tracePt t="118180" x="1223963" y="2830513"/>
          <p14:tracePt t="118200" x="1250950" y="2776538"/>
          <p14:tracePt t="118214" x="1258888" y="2759075"/>
          <p14:tracePt t="118230" x="1268413" y="2741613"/>
          <p14:tracePt t="118311" x="1268413" y="2751138"/>
          <p14:tracePt t="118321" x="1241425" y="2768600"/>
          <p14:tracePt t="118332" x="1223963" y="2813050"/>
          <p14:tracePt t="118347" x="1196975" y="2847975"/>
          <p14:tracePt t="118364" x="1125538" y="2973388"/>
          <p14:tracePt t="118382" x="1071563" y="3017838"/>
          <p14:tracePt t="118397" x="1044575" y="3044825"/>
          <p14:tracePt t="118454" x="1054100" y="3044825"/>
          <p14:tracePt t="118463" x="1062038" y="3036888"/>
          <p14:tracePt t="118473" x="1108075" y="3017838"/>
          <p14:tracePt t="118484" x="1187450" y="2938463"/>
          <p14:tracePt t="118497" x="1285875" y="2786063"/>
          <p14:tracePt t="118514" x="1428750" y="2554288"/>
          <p14:tracePt t="118530" x="1446213" y="2536825"/>
          <p14:tracePt t="118547" x="1446213" y="2527300"/>
          <p14:tracePt t="118586" x="1428750" y="2536825"/>
          <p14:tracePt t="118596" x="1393825" y="2562225"/>
          <p14:tracePt t="118606" x="1357313" y="2608263"/>
          <p14:tracePt t="118618" x="1303338" y="2687638"/>
          <p14:tracePt t="118630" x="1258888" y="2759075"/>
          <p14:tracePt t="118647" x="1214438" y="2803525"/>
          <p14:tracePt t="118697" x="1231900" y="2786063"/>
          <p14:tracePt t="118707" x="1285875" y="2714625"/>
          <p14:tracePt t="118717" x="1312863" y="2652713"/>
          <p14:tracePt t="118759" x="1312863" y="2670175"/>
          <p14:tracePt t="118768" x="1303338" y="2687638"/>
          <p14:tracePt t="118781" x="1276350" y="2751138"/>
          <p14:tracePt t="118800" x="1187450" y="2857500"/>
          <p14:tracePt t="118814" x="1152525" y="2901950"/>
          <p14:tracePt t="118831" x="1081088" y="3017838"/>
          <p14:tracePt t="118849" x="1071563" y="3116263"/>
          <p14:tracePt t="118864" x="1071563" y="3133725"/>
          <p14:tracePt t="118881" x="1125538" y="3170238"/>
          <p14:tracePt t="119065" x="938213" y="3589338"/>
          <p14:tracePt t="119073" x="803275" y="3911600"/>
          <p14:tracePt t="119083" x="660400" y="4419600"/>
          <p14:tracePt t="119097" x="608013" y="4589463"/>
          <p14:tracePt t="119114" x="536575" y="4803775"/>
          <p14:tracePt t="119131" x="536575" y="4919663"/>
          <p14:tracePt t="119147" x="536575" y="4938713"/>
          <p14:tracePt t="119165" x="544513" y="4938713"/>
          <p14:tracePt t="119181" x="598488" y="4911725"/>
          <p14:tracePt t="119197" x="847725" y="4759325"/>
          <p14:tracePt t="119215" x="1223963" y="4562475"/>
          <p14:tracePt t="119231" x="1384300" y="4473575"/>
          <p14:tracePt t="119247" x="1544638" y="4411663"/>
          <p14:tracePt t="119296" x="1490663" y="4438650"/>
          <p14:tracePt t="119306" x="1455738" y="4456113"/>
          <p14:tracePt t="119317" x="1393825" y="4500563"/>
          <p14:tracePt t="119331" x="1374775" y="4518025"/>
          <p14:tracePt t="119347" x="1339850" y="4562475"/>
          <p14:tracePt t="119398" x="1357313" y="4562475"/>
          <p14:tracePt t="119408" x="1446213" y="4537075"/>
          <p14:tracePt t="119418" x="1571625" y="4473575"/>
          <p14:tracePt t="119431" x="1697038" y="4429125"/>
          <p14:tracePt t="119652" x="1785938" y="4419600"/>
          <p14:tracePt t="119662" x="2036763" y="4340225"/>
          <p14:tracePt t="119672" x="2455863" y="4160838"/>
          <p14:tracePt t="119683" x="3027363" y="3822700"/>
          <p14:tracePt t="119698" x="3625850" y="3652838"/>
          <p14:tracePt t="119714" x="4822825" y="3394075"/>
          <p14:tracePt t="119732" x="5224463" y="3322638"/>
          <p14:tracePt t="119734" x="5545138" y="3303588"/>
          <p14:tracePt t="119748" x="5653088" y="3295650"/>
          <p14:tracePt t="119764" x="5705475" y="3295650"/>
          <p14:tracePt t="119781" x="5680075" y="3348038"/>
          <p14:tracePt t="120006" x="5680075" y="3322638"/>
          <p14:tracePt t="120017" x="5680075" y="3197225"/>
          <p14:tracePt t="120028" x="5813425" y="2697163"/>
          <p14:tracePt t="120037" x="5973763" y="2251075"/>
          <p14:tracePt t="120048" x="6215063" y="1714500"/>
          <p14:tracePt t="120064" x="6429375" y="1285875"/>
          <p14:tracePt t="120081" x="6653213" y="652463"/>
          <p14:tracePt t="120098" x="6670675" y="633413"/>
          <p14:tracePt t="120114" x="6680200" y="679450"/>
          <p14:tracePt t="121278" x="6348413" y="822325"/>
          <p14:tracePt t="121286" x="6153150" y="965200"/>
          <p14:tracePt t="121298" x="5956300" y="1108075"/>
          <p14:tracePt t="121317" x="5330825" y="1919288"/>
          <p14:tracePt t="121331" x="5099050" y="2133600"/>
          <p14:tracePt t="121349" x="4660900" y="2768600"/>
          <p14:tracePt t="121367" x="4562475" y="2919413"/>
          <p14:tracePt t="121381" x="4545013" y="2982913"/>
          <p14:tracePt t="121398" x="4537075" y="3071813"/>
          <p14:tracePt t="121416" x="4537075" y="3089275"/>
          <p14:tracePt t="121432" x="4554538" y="3089275"/>
          <p14:tracePt t="121763" x="4554538" y="3160713"/>
          <p14:tracePt t="121773" x="4537075" y="3322638"/>
          <p14:tracePt t="121784" x="4303713" y="3741738"/>
          <p14:tracePt t="121798" x="4054475" y="4330700"/>
          <p14:tracePt t="121815" x="3608388" y="5099050"/>
          <p14:tracePt t="121831" x="3482975" y="5357813"/>
          <p14:tracePt t="121848" x="3348038" y="5751513"/>
          <p14:tracePt t="121865" x="3313113" y="5946775"/>
          <p14:tracePt t="121881" x="3303588" y="5983288"/>
          <p14:tracePt t="121898" x="3303588" y="6045200"/>
          <p14:tracePt t="122149" x="3313113" y="6018213"/>
          <p14:tracePt t="122158" x="3348038" y="5973763"/>
          <p14:tracePt t="122169" x="3419475" y="5875338"/>
          <p14:tracePt t="122182" x="3608388" y="5500688"/>
          <p14:tracePt t="122200" x="4143375" y="4679950"/>
          <p14:tracePt t="122215" x="4438650" y="4224338"/>
          <p14:tracePt t="122232" x="4919663" y="3340100"/>
          <p14:tracePt t="122250" x="5153025" y="2562225"/>
          <p14:tracePt t="122265" x="5197475" y="2438400"/>
          <p14:tracePt t="122281" x="5205413" y="2419350"/>
          <p14:tracePt t="122298" x="5197475" y="2473325"/>
          <p14:tracePt t="122534" x="5214938" y="2384425"/>
          <p14:tracePt t="122544" x="5276850" y="2286000"/>
          <p14:tracePt t="122555" x="5375275" y="2133600"/>
          <p14:tracePt t="122565" x="5500688" y="1965325"/>
          <p14:tracePt t="122582" x="5634038" y="1598613"/>
          <p14:tracePt t="122598" x="5759450" y="1285875"/>
          <p14:tracePt t="122615" x="5786438" y="1116013"/>
          <p14:tracePt t="122632" x="5786438" y="1036638"/>
          <p14:tracePt t="122648" x="5786438" y="1027113"/>
          <p14:tracePt t="122666" x="5759450" y="1027113"/>
          <p14:tracePt t="122682" x="5751513" y="1027113"/>
          <p14:tracePt t="122698" x="5680075" y="1081088"/>
          <p14:tracePt t="122717" x="5589588" y="1152525"/>
          <p14:tracePt t="122732" x="5554663" y="1196975"/>
          <p14:tracePt t="122748" x="5510213" y="1258888"/>
          <p14:tracePt t="122765" x="5491163" y="1295400"/>
          <p14:tracePt t="122782" x="5473700" y="1419225"/>
          <p14:tracePt t="123113" x="5456238" y="1455738"/>
          <p14:tracePt t="123123" x="5456238" y="1500188"/>
          <p14:tracePt t="123134" x="5446713" y="1544638"/>
          <p14:tracePt t="123148" x="5446713" y="1598613"/>
          <p14:tracePt t="123166" x="5446713" y="1704975"/>
          <p14:tracePt t="123182" x="5446713" y="1751013"/>
          <p14:tracePt t="123198" x="5473700" y="1785938"/>
          <p14:tracePt t="123215" x="5510213" y="1795463"/>
          <p14:tracePt t="123540" x="5510213" y="1830388"/>
          <p14:tracePt t="123550" x="5491163" y="1911350"/>
          <p14:tracePt t="123560" x="5473700" y="1973263"/>
          <p14:tracePt t="123570" x="5446713" y="2054225"/>
          <p14:tracePt t="123582" x="5419725" y="2143125"/>
          <p14:tracePt t="123601" x="5402263" y="2268538"/>
          <p14:tracePt t="123615" x="5402263" y="2276475"/>
          <p14:tracePt t="123648" x="5402263" y="2286000"/>
          <p14:tracePt t="123665" x="5419725" y="2312988"/>
          <p14:tracePt t="123946" x="5446713" y="2330450"/>
          <p14:tracePt t="123956" x="5491163" y="2366963"/>
          <p14:tracePt t="123967" x="5554663" y="2393950"/>
          <p14:tracePt t="123982" x="5616575" y="2455863"/>
          <p14:tracePt t="123999" x="5768975" y="2527300"/>
          <p14:tracePt t="124017" x="5938838" y="2589213"/>
          <p14:tracePt t="124032" x="6010275" y="2625725"/>
          <p14:tracePt t="124049" x="6081713" y="2687638"/>
          <p14:tracePt t="124065" x="6108700" y="2741613"/>
          <p14:tracePt t="124322" x="6108700" y="2751138"/>
          <p14:tracePt t="124332" x="6108700" y="2786063"/>
          <p14:tracePt t="124341" x="6099175" y="2884488"/>
          <p14:tracePt t="124351" x="6000750" y="3098800"/>
          <p14:tracePt t="124365" x="5857875" y="3402013"/>
          <p14:tracePt t="124382" x="5446713" y="3732213"/>
          <p14:tracePt t="124399" x="5224463" y="3894138"/>
          <p14:tracePt t="124416" x="4759325" y="4251325"/>
          <p14:tracePt t="124433" x="4483100" y="4384675"/>
          <p14:tracePt t="124449" x="4384675" y="4419600"/>
          <p14:tracePt t="124465" x="4170363" y="4446588"/>
          <p14:tracePt t="124484" x="3973513" y="4375150"/>
          <p14:tracePt t="124499" x="3894138" y="4268788"/>
          <p14:tracePt t="124515" x="3840163" y="4133850"/>
          <p14:tracePt t="124768" x="3732213" y="4170363"/>
          <p14:tracePt t="124777" x="3536950" y="4295775"/>
          <p14:tracePt t="124788" x="3295650" y="4483100"/>
          <p14:tracePt t="124799" x="2946400" y="4625975"/>
          <p14:tracePt t="124815" x="2643188" y="4759325"/>
          <p14:tracePt t="124832" x="2036763" y="5062538"/>
          <p14:tracePt t="124849" x="1544638" y="5295900"/>
          <p14:tracePt t="124865" x="1330325" y="5295900"/>
          <p14:tracePt t="124882" x="1116013" y="5205413"/>
          <p14:tracePt t="124900" x="990600" y="5116513"/>
          <p14:tracePt t="124915" x="938213" y="5081588"/>
          <p14:tracePt t="124932" x="847725" y="4965700"/>
          <p14:tracePt t="124950" x="830263" y="4875213"/>
          <p14:tracePt t="125163" x="893763" y="4732338"/>
          <p14:tracePt t="125174" x="965200" y="4608513"/>
          <p14:tracePt t="125185" x="1036638" y="4510088"/>
          <p14:tracePt t="125199" x="1152525" y="4384675"/>
          <p14:tracePt t="125216" x="1401763" y="3983038"/>
          <p14:tracePt t="125232" x="1482725" y="3894138"/>
          <p14:tracePt t="125235" x="1554163" y="3813175"/>
          <p14:tracePt t="125249" x="1616075" y="3741738"/>
          <p14:tracePt t="125265" x="1697038" y="3625850"/>
          <p14:tracePt t="125282" x="1697038" y="3598863"/>
          <p14:tracePt t="125299" x="1687513" y="3598863"/>
          <p14:tracePt t="125316" x="1625600" y="3616325"/>
          <p14:tracePt t="125332" x="1608138" y="3633788"/>
          <p14:tracePt t="125349" x="1598613" y="3643313"/>
          <p14:tracePt t="125367" x="1598613" y="3652838"/>
          <p14:tracePt t="125382" x="1616075" y="3670300"/>
          <p14:tracePt t="125399" x="1946275" y="3724275"/>
          <p14:tracePt t="125418" x="2768600" y="3741738"/>
          <p14:tracePt t="125432" x="3276600" y="3741738"/>
          <p14:tracePt t="125449" x="4295775" y="3741738"/>
          <p14:tracePt t="125466" x="4581525" y="3741738"/>
          <p14:tracePt t="125483" x="4679950" y="3751263"/>
          <p14:tracePt t="125671" x="4938713" y="3544888"/>
          <p14:tracePt t="125681" x="5348288" y="2990850"/>
          <p14:tracePt t="125692" x="5776913" y="2697163"/>
          <p14:tracePt t="125703" x="6232525" y="2089150"/>
          <p14:tracePt t="125716" x="6670675" y="1704975"/>
          <p14:tracePt t="125732" x="7161213" y="1204913"/>
          <p14:tracePt t="125749" x="7286625" y="1098550"/>
          <p14:tracePt t="125766" x="7375525" y="1027113"/>
          <p14:tracePt t="125799" x="7358063" y="1027113"/>
          <p14:tracePt t="125816" x="7116763" y="1000125"/>
          <p14:tracePt t="125834" x="6562725" y="938213"/>
          <p14:tracePt t="125849" x="6411913" y="911225"/>
          <p14:tracePt t="125866" x="6242050" y="893763"/>
          <p14:tracePt t="125884" x="6126163" y="893763"/>
          <p14:tracePt t="125899" x="6081713" y="911225"/>
          <p14:tracePt t="125916" x="5991225" y="1017588"/>
          <p14:tracePt t="125934" x="5919788" y="1214438"/>
          <p14:tracePt t="125949" x="5786438" y="1679575"/>
          <p14:tracePt t="125966" x="5741988" y="2232025"/>
          <p14:tracePt t="125983" x="5741988" y="2428875"/>
          <p14:tracePt t="125999" x="5848350" y="3000375"/>
          <p14:tracePt t="126016" x="5991225" y="3232150"/>
          <p14:tracePt t="126033" x="6108700" y="3322638"/>
          <p14:tracePt t="126049" x="6411913" y="3562350"/>
          <p14:tracePt t="126068" x="6527800" y="3679825"/>
          <p14:tracePt t="126082" x="6562725" y="3705225"/>
          <p14:tracePt t="126099" x="6608763" y="3732213"/>
          <p14:tracePt t="126118" x="6670675" y="3768725"/>
          <p14:tracePt t="126132" x="6680200" y="3776663"/>
          <p14:tracePt t="126149" x="6705600" y="3840163"/>
          <p14:tracePt t="126166" x="6705600" y="3884613"/>
          <p14:tracePt t="126182" x="6697663" y="3983038"/>
          <p14:tracePt t="126351" x="6777038" y="3911600"/>
          <p14:tracePt t="126362" x="6929438" y="3822700"/>
          <p14:tracePt t="126372" x="7037388" y="3795713"/>
          <p14:tracePt t="126383" x="7170738" y="3795713"/>
          <p14:tracePt t="126399" x="7313613" y="3867150"/>
          <p14:tracePt t="126416" x="7554913" y="4268788"/>
          <p14:tracePt t="126433" x="7572375" y="4857750"/>
          <p14:tracePt t="126450" x="7537450" y="5010150"/>
          <p14:tracePt t="126466" x="7358063" y="5251450"/>
          <p14:tracePt t="126483" x="7116763" y="5634038"/>
          <p14:tracePt t="126500" x="7045325" y="5715000"/>
          <p14:tracePt t="126516" x="6938963" y="5813425"/>
          <p14:tracePt t="126534" x="6848475" y="5894388"/>
          <p14:tracePt t="126549" x="6831013" y="5911850"/>
          <p14:tracePt t="126566" x="6813550" y="5946775"/>
          <p14:tracePt t="126599" x="6823075" y="5946775"/>
          <p14:tracePt t="126616" x="6991350" y="5894388"/>
          <p14:tracePt t="126632" x="7143750" y="5813425"/>
          <p14:tracePt t="126649" x="7680325" y="5527675"/>
          <p14:tracePt t="126666" x="8153400" y="5045075"/>
          <p14:tracePt t="126683" x="8304213" y="4822825"/>
          <p14:tracePt t="126700" x="8358188" y="4518025"/>
          <p14:tracePt t="126717" x="8170863" y="4295775"/>
          <p14:tracePt t="126733" x="7966075" y="4224338"/>
          <p14:tracePt t="126737" x="7715250" y="4197350"/>
          <p14:tracePt t="126749" x="7375525" y="4179888"/>
          <p14:tracePt t="126768" x="6831013" y="4170363"/>
          <p14:tracePt t="126783" x="6562725" y="4170363"/>
          <p14:tracePt t="126799" x="6323013" y="4232275"/>
          <p14:tracePt t="126816" x="6224588" y="4276725"/>
          <p14:tracePt t="126833" x="6081713" y="4483100"/>
          <p14:tracePt t="126849" x="6027738" y="4679950"/>
          <p14:tracePt t="126866" x="6027738" y="4714875"/>
          <p14:tracePt t="126883" x="6108700" y="4795838"/>
          <p14:tracePt t="126899" x="6348413" y="4973638"/>
          <p14:tracePt t="127105" x="6108700" y="5251450"/>
          <p14:tracePt t="127112" x="5894388" y="5375275"/>
          <p14:tracePt t="127123" x="5653088" y="5446713"/>
          <p14:tracePt t="127134" x="5438775" y="5500688"/>
          <p14:tracePt t="127149" x="5143500" y="5518150"/>
          <p14:tracePt t="127166" x="4554538" y="5537200"/>
          <p14:tracePt t="127184" x="3965575" y="5438775"/>
          <p14:tracePt t="127200" x="3741738" y="5367338"/>
          <p14:tracePt t="127216" x="3571875" y="5276850"/>
          <p14:tracePt t="127233" x="3571875" y="5251450"/>
          <p14:tracePt t="127236" x="3581400" y="5170488"/>
          <p14:tracePt t="127250" x="3643313" y="5045075"/>
          <p14:tracePt t="127267" x="4062413" y="4562475"/>
          <p14:tracePt t="127283" x="4438650" y="4098925"/>
          <p14:tracePt t="127299" x="5340350" y="3759200"/>
          <p14:tracePt t="127316" x="6276975" y="3544888"/>
          <p14:tracePt t="127333" x="6581775" y="3482975"/>
          <p14:tracePt t="127350" x="6732588" y="3419475"/>
          <p14:tracePt t="127367" x="6759575" y="3384550"/>
          <p14:tracePt t="127383" x="6759575" y="3375025"/>
          <p14:tracePt t="127399" x="6759575" y="3357563"/>
          <p14:tracePt t="127418" x="6715125" y="3160713"/>
          <p14:tracePt t="127433" x="6616700" y="3044825"/>
          <p14:tracePt t="127449" x="6134100" y="2517775"/>
          <p14:tracePt t="127468" x="5741988" y="2330450"/>
          <p14:tracePt t="127483" x="5626100" y="2303463"/>
          <p14:tracePt t="127499" x="5419725" y="2303463"/>
          <p14:tracePt t="127517" x="5357813" y="2312988"/>
          <p14:tracePt t="127533" x="5232400" y="2366963"/>
          <p14:tracePt t="127550" x="5205413" y="2401888"/>
          <p14:tracePt t="127566" x="5205413" y="2465388"/>
          <p14:tracePt t="127583" x="5330825" y="2786063"/>
          <p14:tracePt t="127600" x="5589588" y="3036888"/>
          <p14:tracePt t="127616" x="5768975" y="3170238"/>
          <p14:tracePt t="127633" x="6170613" y="3589338"/>
          <p14:tracePt t="132465" x="6313488" y="3598863"/>
          <p14:tracePt t="132473" x="6500813" y="3714750"/>
          <p14:tracePt t="132484" x="6796088" y="3919538"/>
          <p14:tracePt t="132501" x="7037388" y="4179888"/>
          <p14:tracePt t="132517" x="7599363" y="4303713"/>
          <p14:tracePt t="132534" x="8153400" y="4268788"/>
          <p14:tracePt t="132551" x="8456613" y="4116388"/>
          <p14:tracePt t="132567" x="8823325" y="3840163"/>
          <p14:tracePt t="132584" x="8974138" y="3705225"/>
          <p14:tracePt t="132618" x="8956675" y="3687763"/>
          <p14:tracePt t="132818" x="8894763" y="3687763"/>
          <p14:tracePt t="132829" x="8813800" y="3687763"/>
          <p14:tracePt t="132838" x="8724900" y="3687763"/>
          <p14:tracePt t="132851" x="8653463" y="3687763"/>
          <p14:tracePt t="132869" x="8439150" y="3697288"/>
          <p14:tracePt t="132884" x="8375650" y="3705225"/>
          <p14:tracePt t="132901" x="8331200" y="3714750"/>
          <p14:tracePt t="132971" x="8313738" y="3724275"/>
          <p14:tracePt t="132981" x="8286750" y="3724275"/>
          <p14:tracePt t="132991" x="8259763" y="3724275"/>
          <p14:tracePt t="133002" x="8242300" y="3724275"/>
          <p14:tracePt t="133018" x="8232775" y="3732213"/>
          <p14:tracePt t="133034" x="8224838" y="3732213"/>
          <p14:tracePt t="133265" x="8205788" y="3732213"/>
          <p14:tracePt t="133275" x="8170863" y="3732213"/>
          <p14:tracePt t="133286" x="8116888" y="3732213"/>
          <p14:tracePt t="133301" x="8054975" y="3732213"/>
          <p14:tracePt t="133318" x="7983538" y="3732213"/>
          <p14:tracePt t="133337" x="7947025" y="3724275"/>
          <p14:tracePt t="133351" x="7929563" y="3714750"/>
          <p14:tracePt t="133368" x="7885113" y="3633788"/>
          <p14:tracePt t="133385" x="7875588" y="3625850"/>
          <p14:tracePt t="133401" x="7840663" y="3598863"/>
          <p14:tracePt t="133418" x="7813675" y="3598863"/>
          <p14:tracePt t="133436" x="7796213" y="3598863"/>
          <p14:tracePt t="133451" x="7751763" y="3598863"/>
          <p14:tracePt t="133468" x="7724775" y="3598863"/>
          <p14:tracePt t="133485" x="7715250" y="3598863"/>
          <p14:tracePt t="133539" x="7715250" y="3616325"/>
          <p14:tracePt t="133762" x="7724775" y="3616325"/>
          <p14:tracePt t="133772" x="7732713" y="3633788"/>
          <p14:tracePt t="133783" x="7742238" y="3633788"/>
          <p14:tracePt t="133793" x="7751763" y="3643313"/>
          <p14:tracePt t="133803" x="7759700" y="3660775"/>
          <p14:tracePt t="133818" x="7759700" y="3670300"/>
          <p14:tracePt t="133834" x="7769225" y="3714750"/>
          <p14:tracePt t="133852" x="7769225" y="3759200"/>
          <p14:tracePt t="133868" x="7777163" y="3857625"/>
          <p14:tracePt t="133884" x="7786688" y="3919538"/>
          <p14:tracePt t="133901" x="7786688" y="3983038"/>
          <p14:tracePt t="133918" x="7786688" y="4098925"/>
          <p14:tracePt t="133935" x="7786688" y="4170363"/>
          <p14:tracePt t="133952" x="7786688" y="4179888"/>
          <p14:tracePt t="134026" x="7796213" y="4179888"/>
          <p14:tracePt t="134036" x="7804150" y="4179888"/>
          <p14:tracePt t="134047" x="7831138" y="4179888"/>
          <p14:tracePt t="134056" x="7848600" y="4179888"/>
          <p14:tracePt t="134068" x="7867650" y="4170363"/>
          <p14:tracePt t="134084" x="7894638" y="4170363"/>
          <p14:tracePt t="134101" x="7939088" y="4160838"/>
          <p14:tracePt t="134118" x="7966075" y="4160838"/>
          <p14:tracePt t="134135" x="7983538" y="4160838"/>
          <p14:tracePt t="134151" x="8054975" y="4160838"/>
          <p14:tracePt t="134168" x="8116888" y="4160838"/>
          <p14:tracePt t="134185" x="8143875" y="4160838"/>
          <p14:tracePt t="134201" x="8197850" y="4160838"/>
          <p14:tracePt t="134219" x="8224838" y="4152900"/>
          <p14:tracePt t="134235" x="8242300" y="4152900"/>
          <p14:tracePt t="134251" x="8269288" y="4152900"/>
          <p14:tracePt t="134270" x="8313738" y="4170363"/>
          <p14:tracePt t="134514" x="8439150" y="4197350"/>
          <p14:tracePt t="134523" x="8643938" y="4232275"/>
          <p14:tracePt t="134535" x="8804275" y="4268788"/>
          <p14:tracePt t="134551" x="8974138" y="4303713"/>
          <p14:tracePt t="134568" x="9134475" y="4322763"/>
          <p14:tracePt t="134625" x="9134475" y="4313238"/>
          <p14:tracePt t="134636" x="9134475" y="4295775"/>
          <p14:tracePt t="134645" x="9134475" y="4268788"/>
          <p14:tracePt t="134656" x="9134475" y="4224338"/>
          <p14:tracePt t="134676" x="9134475" y="4214813"/>
          <p14:tracePt t="134687" x="9134475" y="4160838"/>
          <p14:tracePt t="134702" x="9109075" y="4125913"/>
          <p14:tracePt t="134718" x="9045575" y="4054475"/>
          <p14:tracePt t="134737" x="8966200" y="3929063"/>
          <p14:tracePt t="134751" x="8912225" y="3795713"/>
          <p14:tracePt t="134769" x="8875713" y="3697288"/>
          <p14:tracePt t="134785" x="8848725" y="3670300"/>
          <p14:tracePt t="134801" x="8796338" y="3616325"/>
          <p14:tracePt t="134818" x="8769350" y="3608388"/>
          <p14:tracePt t="134835" x="8759825" y="3608388"/>
          <p14:tracePt t="134851" x="8732838" y="3598863"/>
          <p14:tracePt t="134869" x="8697913" y="3598863"/>
          <p14:tracePt t="134901" x="8688388" y="3581400"/>
          <p14:tracePt t="134919" x="8643938" y="3554413"/>
          <p14:tracePt t="134935" x="8609013" y="3544888"/>
          <p14:tracePt t="134951" x="8518525" y="3544888"/>
          <p14:tracePt t="134968" x="8483600" y="3544888"/>
          <p14:tracePt t="134985" x="8402638" y="3544888"/>
          <p14:tracePt t="135001" x="8385175" y="3554413"/>
          <p14:tracePt t="135018" x="8385175" y="3562350"/>
          <p14:tracePt t="135035" x="8385175" y="3581400"/>
          <p14:tracePt t="135245" x="8323263" y="3589338"/>
          <p14:tracePt t="135254" x="8232775" y="3589338"/>
          <p14:tracePt t="135266" x="8143875" y="3589338"/>
          <p14:tracePt t="135275" x="8054975" y="3589338"/>
          <p14:tracePt t="135286" x="7956550" y="3589338"/>
          <p14:tracePt t="135302" x="7813675" y="3581400"/>
          <p14:tracePt t="135318" x="7634288" y="3544888"/>
          <p14:tracePt t="135336" x="7589838" y="3527425"/>
          <p14:tracePt t="135438" x="7589838" y="3536950"/>
          <p14:tracePt t="135448" x="7589838" y="3562350"/>
          <p14:tracePt t="135458" x="7589838" y="3608388"/>
          <p14:tracePt t="135469" x="7589838" y="3625850"/>
          <p14:tracePt t="135485" x="7589838" y="3652838"/>
          <p14:tracePt t="135502" x="7589838" y="3687763"/>
          <p14:tracePt t="135519" x="7589838" y="3724275"/>
          <p14:tracePt t="135535" x="7589838" y="3751263"/>
          <p14:tracePt t="135552" x="7589838" y="3857625"/>
          <p14:tracePt t="135570" x="7589838" y="3911600"/>
          <p14:tracePt t="135585" x="7599363" y="3919538"/>
          <p14:tracePt t="135602" x="7616825" y="3946525"/>
          <p14:tracePt t="135621" x="7661275" y="3965575"/>
          <p14:tracePt t="135635" x="7670800" y="3973513"/>
          <p14:tracePt t="135651" x="7697788" y="4010025"/>
          <p14:tracePt t="135668" x="7724775" y="4027488"/>
          <p14:tracePt t="135685" x="7796213" y="4044950"/>
          <p14:tracePt t="135702" x="7966075" y="4081463"/>
          <p14:tracePt t="135718" x="8116888" y="4152900"/>
          <p14:tracePt t="135735" x="8348663" y="4205288"/>
          <p14:tracePt t="135752" x="8545513" y="4268788"/>
          <p14:tracePt t="135769" x="8609013" y="4276725"/>
          <p14:tracePt t="135785" x="8715375" y="4276725"/>
          <p14:tracePt t="135803" x="8813800" y="4259263"/>
          <p14:tracePt t="135819" x="8858250" y="4251325"/>
          <p14:tracePt t="135835" x="8983663" y="4232275"/>
          <p14:tracePt t="135852" x="9028113" y="4232275"/>
          <p14:tracePt t="135868" x="9109075" y="4232275"/>
          <p14:tracePt t="135885" x="9126538" y="4232275"/>
          <p14:tracePt t="136117" x="9126538" y="4205288"/>
          <p14:tracePt t="136127" x="9126538" y="4179888"/>
          <p14:tracePt t="136137" x="9117013" y="4143375"/>
          <p14:tracePt t="136152" x="9109075" y="4108450"/>
          <p14:tracePt t="136168" x="9045575" y="3884613"/>
          <p14:tracePt t="136185" x="9010650" y="3813175"/>
          <p14:tracePt t="136202" x="8939213" y="3679825"/>
          <p14:tracePt t="136219" x="8894763" y="3589338"/>
          <p14:tracePt t="136235" x="8885238" y="3571875"/>
          <p14:tracePt t="136290" x="8875713" y="3571875"/>
          <p14:tracePt t="136321" x="8867775" y="3571875"/>
          <p14:tracePt t="136331" x="8858250" y="3571875"/>
          <p14:tracePt t="136342" x="8831263" y="3571875"/>
          <p14:tracePt t="136352" x="8796338" y="3571875"/>
          <p14:tracePt t="136369" x="8759825" y="3571875"/>
          <p14:tracePt t="136385" x="8582025" y="3571875"/>
          <p14:tracePt t="136402" x="8375650" y="3527425"/>
          <p14:tracePt t="136418" x="8269288" y="3490913"/>
          <p14:tracePt t="136435" x="8010525" y="3438525"/>
          <p14:tracePt t="136452" x="7858125" y="3429000"/>
          <p14:tracePt t="136468" x="7813675" y="3446463"/>
          <p14:tracePt t="136485" x="7715250" y="3473450"/>
          <p14:tracePt t="136504" x="7697788" y="3490913"/>
          <p14:tracePt t="136605" x="7697788" y="3500438"/>
          <p14:tracePt t="136626" x="7688263" y="3517900"/>
          <p14:tracePt t="136645" x="7680325" y="3536950"/>
          <p14:tracePt t="136666" x="7680325" y="3544888"/>
          <p14:tracePt t="136676" x="7680325" y="3554413"/>
          <p14:tracePt t="136687" x="7670800" y="3571875"/>
          <p14:tracePt t="136702" x="7661275" y="3589338"/>
          <p14:tracePt t="136719" x="7653338" y="3660775"/>
          <p14:tracePt t="136737" x="7653338" y="3813175"/>
          <p14:tracePt t="136752" x="7653338" y="3848100"/>
          <p14:tracePt t="136768" x="7661275" y="3946525"/>
          <p14:tracePt t="136788" x="7724775" y="4081463"/>
          <p14:tracePt t="136802" x="7769225" y="4152900"/>
          <p14:tracePt t="136819" x="7823200" y="4187825"/>
          <p14:tracePt t="136835" x="7848600" y="4205288"/>
          <p14:tracePt t="136852" x="7966075" y="4214813"/>
          <p14:tracePt t="136869" x="8170863" y="4214813"/>
          <p14:tracePt t="136885" x="8232775" y="4214813"/>
          <p14:tracePt t="136902" x="8304213" y="4214813"/>
          <p14:tracePt t="136919" x="8331200" y="4224338"/>
          <p14:tracePt t="136935" x="8340725" y="4224338"/>
          <p14:tracePt t="136952" x="8375650" y="4224338"/>
          <p14:tracePt t="136971" x="8456613" y="4224338"/>
          <p14:tracePt t="136985" x="8474075" y="4214813"/>
          <p14:tracePt t="137002" x="8518525" y="4205288"/>
          <p14:tracePt t="137019" x="8545513" y="4179888"/>
          <p14:tracePt t="137377" x="8562975" y="4170363"/>
          <p14:tracePt t="137387" x="8582025" y="4160838"/>
          <p14:tracePt t="137397" x="8609013" y="4143375"/>
          <p14:tracePt t="137407" x="8653463" y="4116388"/>
          <p14:tracePt t="137418" x="8697913" y="4089400"/>
          <p14:tracePt t="137438" x="8759825" y="4037013"/>
          <p14:tracePt t="137452" x="8759825" y="4027488"/>
          <p14:tracePt t="137470" x="8759825" y="4010025"/>
          <p14:tracePt t="137485" x="8759825" y="3990975"/>
          <p14:tracePt t="137502" x="8724900" y="3894138"/>
          <p14:tracePt t="137519" x="8670925" y="3786188"/>
          <p14:tracePt t="137535" x="8661400" y="3732213"/>
          <p14:tracePt t="137552" x="8643938" y="3670300"/>
          <p14:tracePt t="137660" x="8634413" y="3670300"/>
          <p14:tracePt t="137671" x="8616950" y="3670300"/>
          <p14:tracePt t="137681" x="8582025" y="3670300"/>
          <p14:tracePt t="137691" x="8501063" y="3660775"/>
          <p14:tracePt t="137703" x="8394700" y="3660775"/>
          <p14:tracePt t="137719" x="8259763" y="3660775"/>
          <p14:tracePt t="137736" x="7867650" y="3670300"/>
          <p14:tracePt t="137752" x="7724775" y="3732213"/>
          <p14:tracePt t="137769" x="7697788" y="3741738"/>
          <p14:tracePt t="137786" x="7697788" y="3751263"/>
          <p14:tracePt t="137804" x="7715250" y="3759200"/>
          <p14:tracePt t="138212" x="7715250" y="3813175"/>
          <p14:tracePt t="138220" x="7759700" y="3973513"/>
          <p14:tracePt t="138229" x="7804150" y="4170363"/>
          <p14:tracePt t="138239" x="7912100" y="4438650"/>
          <p14:tracePt t="138252" x="7991475" y="4598988"/>
          <p14:tracePt t="138270" x="8108950" y="4679950"/>
          <p14:tracePt t="138286" x="8161338" y="4697413"/>
          <p14:tracePt t="138302" x="8205788" y="4714875"/>
          <p14:tracePt t="139945" x="8126413" y="4465638"/>
          <p14:tracePt t="139956" x="8037513" y="4152900"/>
          <p14:tracePt t="139965" x="7956550" y="3465513"/>
          <p14:tracePt t="139975" x="7929563" y="3071813"/>
          <p14:tracePt t="139986" x="7912100" y="2795588"/>
          <p14:tracePt t="140003" x="7912100" y="2670175"/>
          <p14:tracePt t="140020" x="7912100" y="2643188"/>
          <p14:tracePt t="140036" x="7912100" y="2732088"/>
          <p14:tracePt t="140300" x="7929563" y="2732088"/>
          <p14:tracePt t="140310" x="7966075" y="2724150"/>
          <p14:tracePt t="140321" x="8010525" y="2687638"/>
          <p14:tracePt t="140336" x="8089900" y="2625725"/>
          <p14:tracePt t="140353" x="8232775" y="2509838"/>
          <p14:tracePt t="140371" x="8323263" y="2374900"/>
          <p14:tracePt t="140386" x="8323263" y="2347913"/>
          <p14:tracePt t="140403" x="8259763" y="2276475"/>
          <p14:tracePt t="140419" x="8116888" y="2179638"/>
          <p14:tracePt t="140436" x="7831138" y="2000250"/>
          <p14:tracePt t="140453" x="7688263" y="1938338"/>
          <p14:tracePt t="140470" x="7653338" y="1928813"/>
          <p14:tracePt t="140486" x="7634288" y="1928813"/>
          <p14:tracePt t="140504" x="7634288" y="1919288"/>
          <p14:tracePt t="140728" x="7589838" y="1938338"/>
          <p14:tracePt t="140736" x="7527925" y="1965325"/>
          <p14:tracePt t="140747" x="7419975" y="2027238"/>
          <p14:tracePt t="140757" x="7313613" y="2071688"/>
          <p14:tracePt t="140770" x="7143750" y="2170113"/>
          <p14:tracePt t="140787" x="6902450" y="2295525"/>
          <p14:tracePt t="140803" x="6848475" y="2357438"/>
          <p14:tracePt t="140820" x="6786563" y="2490788"/>
          <p14:tracePt t="140838" x="6786563" y="2732088"/>
          <p14:tracePt t="140853" x="6813550" y="2822575"/>
          <p14:tracePt t="140869" x="7000875" y="3044825"/>
          <p14:tracePt t="140886" x="7134225" y="3224213"/>
          <p14:tracePt t="140903" x="7385050" y="3384550"/>
          <p14:tracePt t="140920" x="7545388" y="3446463"/>
          <p14:tracePt t="141133" x="7527925" y="3419475"/>
          <p14:tracePt t="141143" x="7500938" y="3303588"/>
          <p14:tracePt t="141154" x="7466013" y="3098800"/>
          <p14:tracePt t="141170" x="7429500" y="2732088"/>
          <p14:tracePt t="141186" x="7473950" y="1776413"/>
          <p14:tracePt t="141204" x="7608888" y="1062038"/>
          <p14:tracePt t="141220" x="7661275" y="946150"/>
          <p14:tracePt t="141236" x="7688263" y="839788"/>
          <p14:tracePt t="141256" x="7643813" y="776288"/>
          <p14:tracePt t="141270" x="7589838" y="768350"/>
          <p14:tracePt t="141286" x="7510463" y="776288"/>
          <p14:tracePt t="141305" x="7491413" y="795338"/>
          <p14:tracePt t="141531" x="7242175" y="1000125"/>
          <p14:tracePt t="141538" x="7081838" y="1196975"/>
          <p14:tracePt t="141549" x="6965950" y="1438275"/>
          <p14:tracePt t="141559" x="6902450" y="1571625"/>
          <p14:tracePt t="141570" x="6840538" y="1751013"/>
          <p14:tracePt t="141587" x="6804025" y="2000250"/>
          <p14:tracePt t="141603" x="6804025" y="2303463"/>
          <p14:tracePt t="141620" x="6894513" y="2536825"/>
          <p14:tracePt t="141636" x="6965950" y="2633663"/>
          <p14:tracePt t="141653" x="7153275" y="2768600"/>
          <p14:tracePt t="141864" x="7205663" y="2768600"/>
          <p14:tracePt t="141874" x="7286625" y="2759075"/>
          <p14:tracePt t="141884" x="7394575" y="2724150"/>
          <p14:tracePt t="141894" x="7581900" y="2705100"/>
          <p14:tracePt t="141905" x="7831138" y="2687638"/>
          <p14:tracePt t="141920" x="8001000" y="2687638"/>
          <p14:tracePt t="141937" x="8277225" y="2687638"/>
          <p14:tracePt t="141956" x="8375650" y="2714625"/>
          <p14:tracePt t="141970" x="8385175" y="2724150"/>
          <p14:tracePt t="141987" x="8385175" y="2732088"/>
          <p14:tracePt t="142219" x="8385175" y="2751138"/>
          <p14:tracePt t="142229" x="8385175" y="2822575"/>
          <p14:tracePt t="142239" x="8429625" y="2894013"/>
          <p14:tracePt t="142253" x="8518525" y="3000375"/>
          <p14:tracePt t="142270" x="8688388" y="3367088"/>
          <p14:tracePt t="142287" x="8742363" y="3455988"/>
          <p14:tracePt t="142304" x="8858250" y="3527425"/>
          <p14:tracePt t="142320" x="8939213" y="3527425"/>
          <p14:tracePt t="142516" x="8582025" y="3652838"/>
          <p14:tracePt t="142523" x="8412163" y="3768725"/>
          <p14:tracePt t="142536" x="8242300" y="3875088"/>
          <p14:tracePt t="142554" x="8054975" y="4071938"/>
          <p14:tracePt t="142570" x="8010525" y="4143375"/>
          <p14:tracePt t="142587" x="7956550" y="4295775"/>
          <p14:tracePt t="142605" x="7939088" y="4429125"/>
          <p14:tracePt t="142620" x="7956550" y="4473575"/>
          <p14:tracePt t="142637" x="8062913" y="4537075"/>
          <p14:tracePt t="142655" x="8180388" y="4527550"/>
          <p14:tracePt t="142670" x="8269288" y="4438650"/>
          <p14:tracePt t="142687" x="8394700" y="4214813"/>
          <p14:tracePt t="142704" x="8483600" y="4089400"/>
          <p14:tracePt t="142721" x="8599488" y="3840163"/>
          <p14:tracePt t="142737" x="8670925" y="3500438"/>
          <p14:tracePt t="142754" x="8688388" y="3357563"/>
          <p14:tracePt t="142770" x="8661400" y="3108325"/>
          <p14:tracePt t="142787" x="8572500" y="2884488"/>
          <p14:tracePt t="142803" x="8518525" y="2795588"/>
          <p14:tracePt t="142820" x="8412163" y="2705100"/>
          <p14:tracePt t="142838" x="8296275" y="2687638"/>
          <p14:tracePt t="142854" x="8259763" y="2687638"/>
          <p14:tracePt t="142870" x="8188325" y="2724150"/>
          <p14:tracePt t="142889" x="8116888" y="2786063"/>
          <p14:tracePt t="142903" x="8089900" y="2840038"/>
          <p14:tracePt t="142920" x="8010525" y="2938463"/>
          <p14:tracePt t="142937" x="7966075" y="3000375"/>
          <p14:tracePt t="142954" x="7848600" y="3268663"/>
          <p14:tracePt t="142970" x="7796213" y="3465513"/>
          <p14:tracePt t="142987" x="7786688" y="3562350"/>
          <p14:tracePt t="143003" x="7796213" y="3795713"/>
          <p14:tracePt t="143021" x="7831138" y="3938588"/>
          <p14:tracePt t="143037" x="7848600" y="4044950"/>
          <p14:tracePt t="143054" x="7894638" y="4251325"/>
          <p14:tracePt t="143072" x="7894638" y="4402138"/>
          <p14:tracePt t="143087" x="7894638" y="4438650"/>
          <p14:tracePt t="143103" x="7912100" y="4500563"/>
          <p14:tracePt t="143123" x="7939088" y="4518025"/>
          <p14:tracePt t="143137" x="7966075" y="4518025"/>
          <p14:tracePt t="143337" x="7769225" y="4545013"/>
          <p14:tracePt t="143345" x="7732713" y="4545013"/>
          <p14:tracePt t="143356" x="7724775" y="4545013"/>
          <p14:tracePt t="143397" x="7732713" y="4491038"/>
          <p14:tracePt t="143406" x="7786688" y="4438650"/>
          <p14:tracePt t="143417" x="7848600" y="4384675"/>
          <p14:tracePt t="143427" x="7939088" y="4348163"/>
          <p14:tracePt t="143438" x="8010525" y="4303713"/>
          <p14:tracePt t="143454" x="8099425" y="4286250"/>
          <p14:tracePt t="143471" x="8242300" y="4276725"/>
          <p14:tracePt t="143488" x="8296275" y="4276725"/>
          <p14:tracePt t="143520" x="8313738" y="4232275"/>
          <p14:tracePt t="143539" x="8331200" y="4133850"/>
          <p14:tracePt t="143554" x="8340725" y="4098925"/>
          <p14:tracePt t="143570" x="8367713" y="3973513"/>
          <p14:tracePt t="143588" x="8375650" y="3919538"/>
          <p14:tracePt t="143604" x="8375650" y="3776663"/>
          <p14:tracePt t="143621" x="8340725" y="3633788"/>
          <p14:tracePt t="143654" x="8323263" y="3633788"/>
          <p14:tracePt t="143671" x="8296275" y="3633788"/>
          <p14:tracePt t="143687" x="8277225" y="3687763"/>
          <p14:tracePt t="143705" x="8251825" y="3911600"/>
          <p14:tracePt t="143721" x="8242300" y="4116388"/>
          <p14:tracePt t="143737" x="8242300" y="4313238"/>
          <p14:tracePt t="143754" x="8242300" y="4633913"/>
          <p14:tracePt t="143772" x="8197850" y="4929188"/>
          <p14:tracePt t="143787" x="8170863" y="5010150"/>
          <p14:tracePt t="143804" x="8089900" y="5143500"/>
          <p14:tracePt t="143823" x="7894638" y="5180013"/>
          <p14:tracePt t="143837" x="7786688" y="5180013"/>
          <p14:tracePt t="143854" x="7599363" y="5180013"/>
          <p14:tracePt t="143871" x="7527925" y="5180013"/>
          <p14:tracePt t="143887" x="7446963" y="5180013"/>
          <p14:tracePt t="143904" x="7439025" y="5180013"/>
          <p14:tracePt t="143945" x="7456488" y="5180013"/>
          <p14:tracePt t="143956" x="7510463" y="5170488"/>
          <p14:tracePt t="143971" x="7599363" y="5143500"/>
          <p14:tracePt t="143988" x="7848600" y="5000625"/>
          <p14:tracePt t="144006" x="8108950" y="4759325"/>
          <p14:tracePt t="144021" x="8197850" y="4652963"/>
          <p14:tracePt t="144037" x="8304213" y="4446588"/>
          <p14:tracePt t="144054" x="8348663" y="4322763"/>
          <p14:tracePt t="144071" x="8367713" y="4116388"/>
          <p14:tracePt t="144087" x="8348663" y="3929063"/>
          <p14:tracePt t="144104" x="8277225" y="3830638"/>
          <p14:tracePt t="144121" x="8143875" y="3679825"/>
          <p14:tracePt t="144138" x="7848600" y="3589338"/>
          <p14:tracePt t="144154" x="7715250" y="3581400"/>
          <p14:tracePt t="144171" x="7537450" y="3598863"/>
          <p14:tracePt t="144189" x="7358063" y="3786188"/>
          <p14:tracePt t="144204" x="7286625" y="3919538"/>
          <p14:tracePt t="144221" x="7188200" y="4116388"/>
          <p14:tracePt t="144239" x="7143750" y="4554538"/>
          <p14:tracePt t="144254" x="7143750" y="4697413"/>
          <p14:tracePt t="144270" x="7161213" y="4902200"/>
          <p14:tracePt t="144287" x="7180263" y="4956175"/>
          <p14:tracePt t="144304" x="7180263" y="5000625"/>
          <p14:tracePt t="144322" x="7188200" y="5000625"/>
          <p14:tracePt t="144337" x="7197725" y="5000625"/>
          <p14:tracePt t="144354" x="7313613" y="4946650"/>
          <p14:tracePt t="144371" x="7483475" y="4857750"/>
          <p14:tracePt t="144387" x="7581900" y="4803775"/>
          <p14:tracePt t="144404" x="7796213" y="4705350"/>
          <p14:tracePt t="144422" x="7867650" y="4670425"/>
          <p14:tracePt t="144454" x="7858125" y="4670425"/>
          <p14:tracePt t="144471" x="7796213" y="4705350"/>
          <p14:tracePt t="144487" x="7518400" y="4946650"/>
          <p14:tracePt t="144504" x="7188200" y="5330825"/>
          <p14:tracePt t="144521" x="7027863" y="5429250"/>
          <p14:tracePt t="144537" x="6786563" y="5626100"/>
          <p14:tracePt t="144554" x="6688138" y="5705475"/>
          <p14:tracePt t="144571" x="6680200" y="5715000"/>
          <p14:tracePt t="144606" x="6688138" y="5715000"/>
          <p14:tracePt t="144621" x="6715125" y="5653088"/>
          <p14:tracePt t="144638" x="6759575" y="5589588"/>
          <p14:tracePt t="144859" x="6769100" y="5581650"/>
          <p14:tracePt t="144868" x="6796088" y="5554663"/>
          <p14:tracePt t="144878" x="6875463" y="5465763"/>
          <p14:tracePt t="144890" x="7000875" y="5295900"/>
          <p14:tracePt t="144904" x="7188200" y="4894263"/>
          <p14:tracePt t="144921" x="7589838" y="4330700"/>
          <p14:tracePt t="144938" x="7751763" y="3938588"/>
          <p14:tracePt t="144954" x="7823200" y="3473450"/>
          <p14:tracePt t="144971" x="7545388" y="3062288"/>
          <p14:tracePt t="144987" x="7224713" y="2938463"/>
          <p14:tracePt t="145004" x="6402388" y="2751138"/>
          <p14:tracePt t="145021" x="5518150" y="2562225"/>
          <p14:tracePt t="145037" x="5180013" y="2465388"/>
          <p14:tracePt t="145054" x="4679950" y="2160588"/>
          <p14:tracePt t="145071" x="4589463" y="2027238"/>
          <p14:tracePt t="145087" x="4581525" y="1990725"/>
          <p14:tracePt t="145104" x="4598988" y="1866900"/>
          <p14:tracePt t="145123" x="4786313" y="1438275"/>
          <p14:tracePt t="145137" x="4919663" y="1312863"/>
          <p14:tracePt t="145154" x="5062538" y="1223963"/>
          <p14:tracePt t="145173" x="5153025" y="1196975"/>
          <p14:tracePt t="145188" x="5214938" y="1196975"/>
          <p14:tracePt t="145205" x="5483225" y="1250950"/>
          <p14:tracePt t="145221" x="5715000" y="1366838"/>
          <p14:tracePt t="145238" x="6473825" y="1758950"/>
          <p14:tracePt t="145254" x="7099300" y="2017713"/>
          <p14:tracePt t="145271" x="7277100" y="2044700"/>
          <p14:tracePt t="145287" x="7518400" y="2044700"/>
          <p14:tracePt t="145305" x="7697788" y="2062163"/>
          <p14:tracePt t="145321" x="7732713" y="2062163"/>
          <p14:tracePt t="145337" x="7759700" y="2062163"/>
          <p14:tracePt t="145371" x="7759700" y="2071688"/>
          <p14:tracePt t="145387" x="7670800" y="2089150"/>
          <p14:tracePt t="145407" x="7608888" y="2108200"/>
          <p14:tracePt t="145421" x="7581900" y="2116138"/>
          <p14:tracePt t="145438" x="7562850" y="2125663"/>
          <p14:tracePt t="145591" x="7340600" y="2286000"/>
          <p14:tracePt t="145599" x="7205663" y="2286000"/>
          <p14:tracePt t="145609" x="7018338" y="2232025"/>
          <p14:tracePt t="145621" x="6813550" y="2152650"/>
          <p14:tracePt t="145638" x="6653213" y="2062163"/>
          <p14:tracePt t="145654" x="6303963" y="1724025"/>
          <p14:tracePt t="145671" x="6116638" y="1589088"/>
          <p14:tracePt t="145688" x="6000750" y="1536700"/>
          <p14:tracePt t="145705" x="5795963" y="1473200"/>
          <p14:tracePt t="145722" x="5661025" y="1465263"/>
          <p14:tracePt t="145738" x="5626100" y="1465263"/>
          <p14:tracePt t="145742" x="5608638" y="1465263"/>
          <p14:tracePt t="145755" x="5589588" y="1465263"/>
          <p14:tracePt t="145773" x="5589588" y="1473200"/>
          <p14:tracePt t="145804" x="5599113" y="1473200"/>
          <p14:tracePt t="145824" x="5705475" y="1465263"/>
          <p14:tracePt t="145838" x="5867400" y="1411288"/>
          <p14:tracePt t="145854" x="6491288" y="1125538"/>
          <p14:tracePt t="145871" x="6929438" y="965200"/>
          <p14:tracePt t="145888" x="7769225" y="758825"/>
          <p14:tracePt t="145904" x="8447088" y="758825"/>
          <p14:tracePt t="145921" x="8777288" y="795338"/>
          <p14:tracePt t="145938" x="9072563" y="919163"/>
          <p14:tracePt t="145955" x="9134475" y="1116013"/>
          <p14:tracePt t="145971" x="9134475" y="1160463"/>
          <p14:tracePt t="145988" x="9134475" y="1250950"/>
          <p14:tracePt t="146006" x="9099550" y="1482725"/>
          <p14:tracePt t="146021" x="9045575" y="1812925"/>
          <p14:tracePt t="146038" x="8974138" y="2393950"/>
          <p14:tracePt t="146057" x="8974138" y="3089275"/>
          <p14:tracePt t="146071" x="8974138" y="3411538"/>
          <p14:tracePt t="146088" x="8974138" y="4017963"/>
          <p14:tracePt t="146104" x="8974138" y="4232275"/>
          <p14:tracePt t="146121" x="8966200" y="4473575"/>
          <p14:tracePt t="146138" x="8939213" y="4643438"/>
          <p14:tracePt t="146155" x="8920163" y="4741863"/>
          <p14:tracePt t="146171" x="8912225" y="4867275"/>
          <p14:tracePt t="146189" x="8894763" y="4902200"/>
          <p14:tracePt t="146205" x="8894763" y="4919663"/>
          <p14:tracePt t="146221" x="8894763" y="4929188"/>
          <p14:tracePt t="146239" x="8875713" y="4946650"/>
          <p14:tracePt t="146254" x="8858250" y="4965700"/>
          <p14:tracePt t="146271" x="8804275" y="5018088"/>
          <p14:tracePt t="146290" x="8759825" y="5116513"/>
          <p14:tracePt t="146304" x="8732838" y="5160963"/>
          <p14:tracePt t="146321" x="8688388" y="5259388"/>
          <p14:tracePt t="146338" x="8680450" y="5286375"/>
          <p14:tracePt t="146355" x="8670925" y="5340350"/>
          <p14:tracePt t="146371" x="8670925" y="5367338"/>
          <p14:tracePt t="146388" x="8688388" y="5384800"/>
          <p14:tracePt t="146404" x="8732838" y="5384800"/>
          <p14:tracePt t="146618" x="7680325" y="5357813"/>
          <p14:tracePt t="146625" x="7197725" y="5357813"/>
          <p14:tracePt t="146638" x="6894513" y="5384800"/>
          <p14:tracePt t="146655" x="6518275" y="5367338"/>
          <p14:tracePt t="146671" x="6473825" y="5357813"/>
          <p14:tracePt t="146688" x="6473825" y="5340350"/>
          <p14:tracePt t="146708" x="6473825" y="5330825"/>
          <p14:tracePt t="146721" x="6518275" y="5276850"/>
          <p14:tracePt t="146738" x="6911975" y="5027613"/>
          <p14:tracePt t="146755" x="7170738" y="4884738"/>
          <p14:tracePt t="146772" x="7813675" y="4643438"/>
          <p14:tracePt t="146788" x="8348663" y="4465638"/>
          <p14:tracePt t="146804" x="8474075" y="4438650"/>
          <p14:tracePt t="146821" x="8518525" y="4429125"/>
          <p14:tracePt t="146854" x="8518525" y="4419600"/>
          <p14:tracePt t="149508" x="8518525" y="4438650"/>
          <p14:tracePt t="149519" x="8491538" y="4483100"/>
          <p14:tracePt t="149529" x="8474075" y="4589463"/>
          <p14:tracePt t="149539" x="8429625" y="4732338"/>
          <p14:tracePt t="149555" x="8412163" y="4857750"/>
          <p14:tracePt t="149572" x="8375650" y="5259388"/>
          <p14:tracePt t="149589" x="8367713" y="5483225"/>
          <p14:tracePt t="149605" x="8375650" y="5608638"/>
          <p14:tracePt t="149622" x="8385175" y="5857875"/>
          <p14:tracePt t="149640" x="8394700" y="5894388"/>
          <p14:tracePt t="149914" x="8402638" y="5894388"/>
          <p14:tracePt t="149924" x="8402638" y="5875338"/>
          <p14:tracePt t="149935" x="8412163" y="5857875"/>
          <p14:tracePt t="149945" x="8420100" y="5840413"/>
          <p14:tracePt t="150016" x="8402638" y="5840413"/>
          <p14:tracePt t="150025" x="8367713" y="5840413"/>
          <p14:tracePt t="150036" x="8331200" y="5840413"/>
          <p14:tracePt t="150046" x="8304213" y="5840413"/>
          <p14:tracePt t="150057" x="8286750" y="5840413"/>
          <p14:tracePt t="150072" x="8269288" y="5840413"/>
          <p14:tracePt t="150089" x="8205788" y="5875338"/>
          <p14:tracePt t="150107" x="8161338" y="5929313"/>
          <p14:tracePt t="150123" x="8143875" y="5946775"/>
          <p14:tracePt t="150139" x="8143875" y="5983288"/>
          <p14:tracePt t="150156" x="8143875" y="5991225"/>
          <p14:tracePt t="150172" x="8143875" y="6027738"/>
          <p14:tracePt t="150189" x="8180388" y="6072188"/>
          <p14:tracePt t="150206" x="8224838" y="6099175"/>
          <p14:tracePt t="150223" x="8323263" y="6108700"/>
          <p14:tracePt t="150239" x="8439150" y="6099175"/>
          <p14:tracePt t="150255" x="8528050" y="6062663"/>
          <p14:tracePt t="150273" x="8688388" y="6018213"/>
          <p14:tracePt t="150290" x="8813800" y="5973763"/>
          <p14:tracePt t="150306" x="8848725" y="5965825"/>
          <p14:tracePt t="150323" x="8929688" y="5946775"/>
          <p14:tracePt t="150341" x="8956675" y="5946775"/>
          <p14:tracePt t="150356" x="8974138" y="5929313"/>
          <p14:tracePt t="150373" x="8983663" y="5884863"/>
          <p14:tracePt t="150389" x="8983663" y="5822950"/>
          <p14:tracePt t="150406" x="8848725" y="5670550"/>
          <p14:tracePt t="150422" x="8474075" y="5545138"/>
          <p14:tracePt t="150439" x="8197850" y="5518150"/>
          <p14:tracePt t="150456" x="7929563" y="5483225"/>
          <p14:tracePt t="150473" x="7831138" y="5483225"/>
          <p14:tracePt t="150489" x="7786688" y="5491163"/>
          <p14:tracePt t="150506" x="7742238" y="5527675"/>
          <p14:tracePt t="150524" x="7724775" y="5599113"/>
          <p14:tracePt t="150539" x="7724775" y="5724525"/>
          <p14:tracePt t="150555" x="7742238" y="5902325"/>
          <p14:tracePt t="150575" x="7831138" y="5965825"/>
          <p14:tracePt t="150589" x="7920038" y="5983288"/>
          <p14:tracePt t="150605" x="8153400" y="6010275"/>
          <p14:tracePt t="150623" x="8277225" y="6010275"/>
          <p14:tracePt t="150639" x="8518525" y="6000750"/>
          <p14:tracePt t="150656" x="8599488" y="6000750"/>
          <p14:tracePt t="150858" x="8589963" y="6000750"/>
          <p14:tracePt t="150869" x="8582025" y="6000750"/>
          <p14:tracePt t="150979" x="8582025" y="5991225"/>
          <p14:tracePt t="150991" x="8599488" y="5973763"/>
          <p14:tracePt t="151000" x="8634413" y="5946775"/>
          <p14:tracePt t="151011" x="8670925" y="5929313"/>
          <p14:tracePt t="151023" x="8715375" y="5929313"/>
          <p14:tracePt t="151039" x="8724900" y="5919788"/>
          <p14:tracePt t="151056" x="8724900" y="5911850"/>
          <p14:tracePt t="151072" x="8688388" y="5911850"/>
          <p14:tracePt t="151089" x="8589963" y="5902325"/>
          <p14:tracePt t="151106" x="8375650" y="5857875"/>
          <p14:tracePt t="151122" x="8259763" y="5857875"/>
          <p14:tracePt t="151139" x="8215313" y="5857875"/>
          <p14:tracePt t="151156" x="8188325" y="5867400"/>
          <p14:tracePt t="151173" x="8188325" y="5875338"/>
          <p14:tracePt t="151206" x="8188325" y="5902325"/>
          <p14:tracePt t="151224" x="8269288" y="6045200"/>
          <p14:tracePt t="151239" x="8412163" y="6170613"/>
          <p14:tracePt t="156117" x="8402638" y="6153150"/>
          <p14:tracePt t="156127" x="8323263" y="5867400"/>
          <p14:tracePt t="156137" x="8224838" y="5483225"/>
          <p14:tracePt t="156147" x="8045450" y="5180013"/>
          <p14:tracePt t="156158" x="7796213" y="4545013"/>
          <p14:tracePt t="156174" x="7599363" y="4071938"/>
          <p14:tracePt t="156191" x="7286625" y="3241675"/>
          <p14:tracePt t="156208" x="7153275" y="2714625"/>
          <p14:tracePt t="156224" x="7108825" y="2536825"/>
          <p14:tracePt t="156240" x="7072313" y="2205038"/>
          <p14:tracePt t="156259" x="7062788" y="1965325"/>
          <p14:tracePt t="156274" x="7062788" y="1901825"/>
          <p14:tracePt t="156291" x="7062788" y="1803400"/>
          <p14:tracePt t="156307" x="7062788" y="1768475"/>
          <p14:tracePt t="156324" x="7062788" y="1714500"/>
          <p14:tracePt t="156357" x="7054850" y="1714500"/>
          <p14:tracePt t="156374" x="7010400" y="1687513"/>
          <p14:tracePt t="156391" x="6867525" y="1670050"/>
          <p14:tracePt t="156407" x="6823075" y="1679575"/>
          <p14:tracePt t="156424" x="6732588" y="1670050"/>
          <p14:tracePt t="156442" x="6608763" y="1670050"/>
          <p14:tracePt t="156457" x="6537325" y="1670050"/>
          <p14:tracePt t="156474" x="6419850" y="1751013"/>
          <p14:tracePt t="156492" x="6348413" y="1803400"/>
          <p14:tracePt t="156507" x="6330950" y="1822450"/>
          <p14:tracePt t="156524" x="6330950" y="1847850"/>
          <p14:tracePt t="156654" x="6313488" y="1839913"/>
          <p14:tracePt t="156665" x="6303963" y="1822450"/>
          <p14:tracePt t="156676" x="6296025" y="1776413"/>
          <p14:tracePt t="156691" x="6286500" y="1731963"/>
          <p14:tracePt t="156707" x="6286500" y="1714500"/>
          <p14:tracePt t="156724" x="6276975" y="1704975"/>
          <p14:tracePt t="156776" x="6269038" y="1704975"/>
          <p14:tracePt t="157102" x="6276975" y="1704975"/>
          <p14:tracePt t="157112" x="6313488" y="1704975"/>
          <p14:tracePt t="157122" x="6367463" y="1704975"/>
          <p14:tracePt t="157132" x="6438900" y="1704975"/>
          <p14:tracePt t="157143" x="6491288" y="1704975"/>
          <p14:tracePt t="157157" x="6554788" y="1704975"/>
          <p14:tracePt t="157174" x="6653213" y="1704975"/>
          <p14:tracePt t="157192" x="6715125" y="1704975"/>
          <p14:tracePt t="157208" x="6732588" y="1714500"/>
          <p14:tracePt t="157224" x="6777038" y="1714500"/>
          <p14:tracePt t="157241" x="6804025" y="1714500"/>
          <p14:tracePt t="157244" x="6823075" y="1714500"/>
          <p14:tracePt t="157257" x="6831013" y="1714500"/>
          <p14:tracePt t="157315" x="6840538" y="1714500"/>
          <p14:tracePt t="157355" x="6848475" y="1714500"/>
          <p14:tracePt t="157376" x="6858000" y="1714500"/>
          <p14:tracePt t="157385" x="6875463" y="1714500"/>
          <p14:tracePt t="157397" x="6884988" y="1714500"/>
          <p14:tracePt t="157407" x="6902450" y="1724025"/>
          <p14:tracePt t="157425" x="6929438" y="1724025"/>
          <p14:tracePt t="157441" x="6965950" y="1724025"/>
          <p14:tracePt t="157457" x="7027863" y="1731963"/>
          <p14:tracePt t="157474" x="7089775" y="1741488"/>
          <p14:tracePt t="157491" x="7188200" y="1741488"/>
          <p14:tracePt t="157507" x="7242175" y="1751013"/>
          <p14:tracePt t="157524" x="7259638" y="1751013"/>
          <p14:tracePt t="157541" x="7296150" y="1751013"/>
          <p14:tracePt t="157558" x="7323138" y="1751013"/>
          <p14:tracePt t="157574" x="7340600" y="1751013"/>
          <p14:tracePt t="157591" x="7348538" y="1751013"/>
          <p14:tracePt t="157894" x="7367588" y="1741488"/>
          <p14:tracePt t="157903" x="7385050" y="1731963"/>
          <p14:tracePt t="157914" x="7412038" y="1731963"/>
          <p14:tracePt t="157925" x="7429500" y="1731963"/>
          <p14:tracePt t="157941" x="7446963" y="1751013"/>
          <p14:tracePt t="157958" x="7537450" y="1830388"/>
          <p14:tracePt t="157975" x="7653338" y="1973263"/>
          <p14:tracePt t="157991" x="7715250" y="2071688"/>
          <p14:tracePt t="158008" x="7813675" y="2214563"/>
          <p14:tracePt t="158026" x="7966075" y="2303463"/>
          <p14:tracePt t="158041" x="8037513" y="2339975"/>
          <p14:tracePt t="158057" x="8108950" y="2438400"/>
          <p14:tracePt t="158076" x="8116888" y="2562225"/>
          <p14:tracePt t="158091" x="8116888" y="2616200"/>
          <p14:tracePt t="158108" x="8062913" y="2751138"/>
          <p14:tracePt t="158371" x="8027988" y="2776538"/>
          <p14:tracePt t="158381" x="7939088" y="2786063"/>
          <p14:tracePt t="158392" x="7831138" y="2786063"/>
          <p14:tracePt t="158408" x="7661275" y="2768600"/>
          <p14:tracePt t="158424" x="7062788" y="2482850"/>
          <p14:tracePt t="158442" x="6491288" y="2000250"/>
          <p14:tracePt t="158458" x="6384925" y="1919288"/>
          <p14:tracePt t="158475" x="6286500" y="1795463"/>
          <p14:tracePt t="158493" x="6259513" y="1679575"/>
          <p14:tracePt t="158508" x="6259513" y="1652588"/>
          <p14:tracePt t="158543" x="6357938" y="1589088"/>
          <p14:tracePt t="158558" x="6446838" y="1589088"/>
          <p14:tracePt t="158808" x="6394450" y="1633538"/>
          <p14:tracePt t="158817" x="6313488" y="1741488"/>
          <p14:tracePt t="158827" x="6242050" y="1785938"/>
          <p14:tracePt t="158841" x="6188075" y="1822450"/>
          <p14:tracePt t="158858" x="6089650" y="1901825"/>
          <p14:tracePt t="158874" x="6072188" y="1919288"/>
          <p14:tracePt t="158891" x="6054725" y="1946275"/>
          <p14:tracePt t="158949" x="6062663" y="1955800"/>
          <p14:tracePt t="158960" x="6089650" y="1955800"/>
          <p14:tracePt t="158969" x="6116638" y="1955800"/>
          <p14:tracePt t="158980" x="6134100" y="1955800"/>
          <p14:tracePt t="158991" x="6153150" y="1955800"/>
          <p14:tracePt t="159008" x="6180138" y="1955800"/>
          <p14:tracePt t="159025" x="6224588" y="1938338"/>
          <p14:tracePt t="159041" x="6251575" y="1919288"/>
          <p14:tracePt t="159058" x="6259513" y="1919288"/>
          <p14:tracePt t="159075" x="6269038" y="1911350"/>
          <p14:tracePt t="159112" x="6269038" y="1901825"/>
          <p14:tracePt t="159132" x="6269038" y="1857375"/>
          <p14:tracePt t="159143" x="6269038" y="1839913"/>
          <p14:tracePt t="159158" x="6269038" y="1803400"/>
          <p14:tracePt t="159175" x="6269038" y="1714500"/>
          <p14:tracePt t="159191" x="6269038" y="1652588"/>
          <p14:tracePt t="159263" x="6269038" y="1616075"/>
          <p14:tracePt t="160076" x="6259513" y="1633538"/>
          <p14:tracePt t="160086" x="6259513" y="1652588"/>
          <p14:tracePt t="160096" x="6259513" y="1670050"/>
          <p14:tracePt t="160108" x="6259513" y="1679575"/>
          <p14:tracePt t="160127" x="6259513" y="1697038"/>
          <p14:tracePt t="160158" x="6276975" y="1714500"/>
          <p14:tracePt t="160175" x="6303963" y="1714500"/>
          <p14:tracePt t="160191" x="6394450" y="1724025"/>
          <p14:tracePt t="160209" x="6446838" y="1724025"/>
          <p14:tracePt t="160225" x="6456363" y="1724025"/>
          <p14:tracePt t="160241" x="6465888" y="1724025"/>
          <p14:tracePt t="160259" x="6465888" y="1697038"/>
          <p14:tracePt t="160275" x="6465888" y="1679575"/>
          <p14:tracePt t="160584" x="6446838" y="1679575"/>
          <p14:tracePt t="160593" x="6419850" y="1687513"/>
          <p14:tracePt t="160604" x="6384925" y="1687513"/>
          <p14:tracePt t="160614" x="6330950" y="1670050"/>
          <p14:tracePt t="160625" x="6286500" y="1670050"/>
          <p14:tracePt t="160642" x="6251575" y="1670050"/>
          <p14:tracePt t="160658" x="6188075" y="1670050"/>
          <p14:tracePt t="160675" x="6143625" y="1679575"/>
          <p14:tracePt t="160691" x="6134100" y="1697038"/>
          <p14:tracePt t="160708" x="6126163" y="1724025"/>
          <p14:tracePt t="160726" x="6126163" y="1731963"/>
          <p14:tracePt t="160758" x="6116638" y="1768475"/>
          <p14:tracePt t="160777" x="6108700" y="1803400"/>
          <p14:tracePt t="160808" x="6108700" y="1822450"/>
          <p14:tracePt t="160825" x="6116638" y="1839913"/>
          <p14:tracePt t="160842" x="6232525" y="1901825"/>
          <p14:tracePt t="160858" x="6313488" y="1946275"/>
          <p14:tracePt t="161081" x="6330950" y="1938338"/>
          <p14:tracePt t="161091" x="6367463" y="1901825"/>
          <p14:tracePt t="161102" x="6394450" y="1874838"/>
          <p14:tracePt t="161111" x="6402388" y="1857375"/>
          <p14:tracePt t="161126" x="6419850" y="1812925"/>
          <p14:tracePt t="161143" x="6419850" y="1803400"/>
          <p14:tracePt t="161173" x="6402388" y="1785938"/>
          <p14:tracePt t="161183" x="6348413" y="1741488"/>
          <p14:tracePt t="161195" x="6313488" y="1714500"/>
          <p14:tracePt t="161208" x="6276975" y="1704975"/>
          <p14:tracePt t="161225" x="6197600" y="1679575"/>
          <p14:tracePt t="161244" x="6134100" y="1670050"/>
          <p14:tracePt t="161258" x="6108700" y="1670050"/>
          <p14:tracePt t="161275" x="6054725" y="1670050"/>
          <p14:tracePt t="161292" x="6037263" y="1670050"/>
          <p14:tracePt t="161308" x="6000750" y="1670050"/>
          <p14:tracePt t="161325" x="5973763" y="1687513"/>
          <p14:tracePt t="161342" x="5973763" y="1697038"/>
          <p14:tracePt t="161358" x="5965825" y="1724025"/>
          <p14:tracePt t="161375" x="5956300" y="1812925"/>
          <p14:tracePt t="161392" x="5956300" y="1839913"/>
          <p14:tracePt t="161408" x="5956300" y="1884363"/>
          <p14:tracePt t="161426" x="5956300" y="1901825"/>
          <p14:tracePt t="161442" x="5956300" y="1919288"/>
          <p14:tracePt t="161458" x="5991225" y="1938338"/>
          <p14:tracePt t="161477" x="6089650" y="1955800"/>
          <p14:tracePt t="161492" x="6143625" y="1955800"/>
          <p14:tracePt t="161508" x="6224588" y="1946275"/>
          <p14:tracePt t="161525" x="6242050" y="1919288"/>
          <p14:tracePt t="161542" x="6276975" y="1874838"/>
          <p14:tracePt t="161559" x="6296025" y="1830388"/>
          <p14:tracePt t="161575" x="6303963" y="1776413"/>
          <p14:tracePt t="161592" x="6303963" y="1670050"/>
          <p14:tracePt t="161609" x="6303963" y="1589088"/>
          <p14:tracePt t="161625" x="6303963" y="1536700"/>
          <p14:tracePt t="161642" x="6296025" y="1490663"/>
          <p14:tracePt t="161661" x="6269038" y="1438275"/>
          <p14:tracePt t="161675" x="6259513" y="1428750"/>
          <p14:tracePt t="161711" x="6232525" y="1428750"/>
          <p14:tracePt t="161726" x="6188075" y="1438275"/>
          <p14:tracePt t="161742" x="6126163" y="1465263"/>
          <p14:tracePt t="161759" x="6089650" y="1482725"/>
          <p14:tracePt t="161775" x="6054725" y="1527175"/>
          <p14:tracePt t="161792" x="6045200" y="1554163"/>
          <p14:tracePt t="161808" x="6045200" y="1562100"/>
          <p14:tracePt t="161825" x="6037263" y="1589088"/>
          <p14:tracePt t="161842" x="6037263" y="1643063"/>
          <p14:tracePt t="161858" x="6037263" y="1670050"/>
          <p14:tracePt t="161876" x="6037263" y="1768475"/>
          <p14:tracePt t="161894" x="6037263" y="1803400"/>
          <p14:tracePt t="161908" x="6037263" y="1812925"/>
          <p14:tracePt t="161945" x="6037263" y="1822450"/>
          <p14:tracePt t="161959" x="6062663" y="1830388"/>
          <p14:tracePt t="161975" x="6143625" y="1866900"/>
          <p14:tracePt t="161992" x="6197600" y="1884363"/>
          <p14:tracePt t="162009" x="6286500" y="1893888"/>
          <p14:tracePt t="162025" x="6340475" y="1893888"/>
          <p14:tracePt t="162042" x="6367463" y="1893888"/>
          <p14:tracePt t="162059" x="6411913" y="1874838"/>
          <p14:tracePt t="162076" x="6473825" y="1839913"/>
          <p14:tracePt t="162092" x="6483350" y="1830388"/>
          <p14:tracePt t="162109" x="6491288" y="1803400"/>
          <p14:tracePt t="162127" x="6491288" y="1758950"/>
          <p14:tracePt t="162142" x="6473825" y="1704975"/>
          <p14:tracePt t="162159" x="6375400" y="1598613"/>
          <p14:tracePt t="162178" x="6259513" y="1509713"/>
          <p14:tracePt t="162192" x="6224588" y="1509713"/>
          <p14:tracePt t="162208" x="6180138" y="1500188"/>
          <p14:tracePt t="162226" x="6170613" y="1500188"/>
          <p14:tracePt t="162269" x="6153150" y="1509713"/>
          <p14:tracePt t="162279" x="6143625" y="1536700"/>
          <p14:tracePt t="162292" x="6134100" y="1554163"/>
          <p14:tracePt t="162309" x="6126163" y="1571625"/>
          <p14:tracePt t="162421" x="6126163" y="1589088"/>
          <p14:tracePt t="162625" x="6153150" y="1589088"/>
          <p14:tracePt t="162635" x="6180138" y="1589088"/>
          <p14:tracePt t="162645" x="6224588" y="1589088"/>
          <p14:tracePt t="162659" x="6323013" y="1633538"/>
          <p14:tracePt t="162675" x="6581775" y="1670050"/>
          <p14:tracePt t="162692" x="6670675" y="1670050"/>
          <p14:tracePt t="162709" x="6804025" y="1687513"/>
          <p14:tracePt t="162725" x="6840538" y="1687513"/>
          <p14:tracePt t="162848" x="6840538" y="1679575"/>
          <p14:tracePt t="162858" x="6831013" y="1616075"/>
          <p14:tracePt t="162868" x="6823075" y="1608138"/>
          <p14:tracePt t="162949" x="6823075" y="1598613"/>
          <p14:tracePt t="162990" x="6813550" y="1598613"/>
          <p14:tracePt t="163000" x="6804025" y="1598613"/>
          <p14:tracePt t="163011" x="6786563" y="1598613"/>
          <p14:tracePt t="163026" x="6769100" y="1598613"/>
          <p14:tracePt t="163042" x="6751638" y="1608138"/>
          <p14:tracePt t="163061" x="6742113" y="1616075"/>
          <p14:tracePt t="163092" x="6732588" y="1643063"/>
          <p14:tracePt t="163109" x="6724650" y="1652588"/>
          <p14:tracePt t="163126" x="6724650" y="1679575"/>
          <p14:tracePt t="163142" x="6724650" y="1697038"/>
          <p14:tracePt t="163175" x="6742113" y="1714500"/>
          <p14:tracePt t="163192" x="6777038" y="1731963"/>
          <p14:tracePt t="163209" x="6804025" y="1731963"/>
          <p14:tracePt t="163227" x="6902450" y="1731963"/>
          <p14:tracePt t="163244" x="7000875" y="1704975"/>
          <p14:tracePt t="163259" x="7027863" y="1697038"/>
          <p14:tracePt t="163276" x="7027863" y="1679575"/>
          <p14:tracePt t="163294" x="7027863" y="1670050"/>
          <p14:tracePt t="163326" x="7010400" y="1554163"/>
          <p14:tracePt t="163359" x="6929438" y="1419225"/>
          <p14:tracePt t="163375" x="6884988" y="1411288"/>
          <p14:tracePt t="163392" x="6875463" y="1411288"/>
          <p14:tracePt t="163409" x="6840538" y="1411288"/>
          <p14:tracePt t="163426" x="6769100" y="1509713"/>
          <p14:tracePt t="163442" x="6742113" y="1554163"/>
          <p14:tracePt t="163459" x="6688138" y="1643063"/>
          <p14:tracePt t="163477" x="6653213" y="1704975"/>
          <p14:tracePt t="163493" x="6643688" y="1731963"/>
          <p14:tracePt t="163509" x="6643688" y="1830388"/>
          <p14:tracePt t="163528" x="6643688" y="1893888"/>
          <p14:tracePt t="163542" x="6661150" y="1982788"/>
          <p14:tracePt t="163559" x="6680200" y="2000250"/>
          <p14:tracePt t="163576" x="6705600" y="2017713"/>
          <p14:tracePt t="163592" x="6751638" y="2027238"/>
          <p14:tracePt t="163609" x="6796088" y="2027238"/>
          <p14:tracePt t="163626" x="6823075" y="2027238"/>
          <p14:tracePt t="163642" x="6848475" y="2027238"/>
          <p14:tracePt t="163660" x="6858000" y="2017713"/>
          <p14:tracePt t="163676" x="6875463" y="1990725"/>
          <p14:tracePt t="163692" x="6884988" y="1938338"/>
          <p14:tracePt t="163711" x="6875463" y="1847850"/>
          <p14:tracePt t="163726" x="6867525" y="1803400"/>
          <p14:tracePt t="163742" x="6840538" y="1751013"/>
          <p14:tracePt t="163762" x="6804025" y="1731963"/>
          <p14:tracePt t="163776" x="6786563" y="1724025"/>
          <p14:tracePt t="163792" x="6742113" y="1724025"/>
          <p14:tracePt t="163809" x="6705600" y="1724025"/>
          <p14:tracePt t="163826" x="6653213" y="1731963"/>
          <p14:tracePt t="163842" x="6634163" y="1741488"/>
          <p14:tracePt t="163859" x="6634163" y="1751013"/>
          <p14:tracePt t="163924" x="6643688" y="1768475"/>
          <p14:tracePt t="163934" x="6661150" y="1776413"/>
          <p14:tracePt t="163946" x="6688138" y="1795463"/>
          <p14:tracePt t="163959" x="6705600" y="1803400"/>
          <p14:tracePt t="163976" x="6742113" y="1803400"/>
          <p14:tracePt t="164009" x="6751638" y="1812925"/>
          <p14:tracePt t="164218" x="6786563" y="1822450"/>
          <p14:tracePt t="164228" x="6848475" y="1839913"/>
          <p14:tracePt t="164238" x="6946900" y="1857375"/>
          <p14:tracePt t="164249" x="7054850" y="1866900"/>
          <p14:tracePt t="164260" x="7161213" y="1866900"/>
          <p14:tracePt t="164276" x="7224713" y="1866900"/>
          <p14:tracePt t="164293" x="7313613" y="1830388"/>
          <p14:tracePt t="164310" x="7358063" y="1795463"/>
          <p14:tracePt t="164326" x="7385050" y="1758950"/>
          <p14:tracePt t="164343" x="7402513" y="1679575"/>
          <p14:tracePt t="164360" x="7402513" y="1616075"/>
          <p14:tracePt t="164376" x="7402513" y="1608138"/>
          <p14:tracePt t="164412" x="7394575" y="1589088"/>
          <p14:tracePt t="164427" x="7348538" y="1509713"/>
          <p14:tracePt t="164443" x="7269163" y="1455738"/>
          <p14:tracePt t="164462" x="7143750" y="1438275"/>
          <p14:tracePt t="164477" x="7108825" y="1438275"/>
          <p14:tracePt t="164493" x="7018338" y="1446213"/>
          <p14:tracePt t="164510" x="6991350" y="1455738"/>
          <p14:tracePt t="164526" x="6965950" y="1490663"/>
          <p14:tracePt t="164543" x="6956425" y="1527175"/>
          <p14:tracePt t="164560" x="6956425" y="1554163"/>
          <p14:tracePt t="164576" x="6956425" y="1704975"/>
          <p14:tracePt t="164594" x="7010400" y="1812925"/>
          <p14:tracePt t="164609" x="7062788" y="1847850"/>
          <p14:tracePt t="164626" x="7188200" y="1901825"/>
          <p14:tracePt t="164644" x="7331075" y="1901825"/>
          <p14:tracePt t="164659" x="7394575" y="1893888"/>
          <p14:tracePt t="164676" x="7537450" y="1839913"/>
          <p14:tracePt t="164692" x="7581900" y="1812925"/>
          <p14:tracePt t="164709" x="7634288" y="1768475"/>
          <p14:tracePt t="164726" x="7661275" y="1697038"/>
          <p14:tracePt t="164743" x="7670800" y="1670050"/>
          <p14:tracePt t="164746" x="7680325" y="1616075"/>
          <p14:tracePt t="164760" x="7680325" y="1536700"/>
          <p14:tracePt t="164776" x="7634288" y="1374775"/>
          <p14:tracePt t="164793" x="7608888" y="1322388"/>
          <p14:tracePt t="164809" x="7537450" y="1258888"/>
          <p14:tracePt t="164828" x="7419975" y="1204913"/>
          <p14:tracePt t="164843" x="7375525" y="1204913"/>
          <p14:tracePt t="164859" x="7296150" y="1231900"/>
          <p14:tracePt t="164878" x="7232650" y="1268413"/>
          <p14:tracePt t="164893" x="7197725" y="1303338"/>
          <p14:tracePt t="164909" x="7161213" y="1384300"/>
          <p14:tracePt t="164926" x="7143750" y="1438275"/>
          <p14:tracePt t="164943" x="7143750" y="1571625"/>
          <p14:tracePt t="164959" x="7153275" y="1741488"/>
          <p14:tracePt t="164976" x="7188200" y="1785938"/>
          <p14:tracePt t="164993" x="7259638" y="1839913"/>
          <p14:tracePt t="165010" x="7375525" y="1884363"/>
          <p14:tracePt t="165026" x="7429500" y="1884363"/>
          <p14:tracePt t="165043" x="7473950" y="1884363"/>
          <p14:tracePt t="165235" x="7429500" y="1911350"/>
          <p14:tracePt t="165244" x="7412038" y="1990725"/>
          <p14:tracePt t="165253" x="7412038" y="2062163"/>
          <p14:tracePt t="165264" x="7412038" y="2179638"/>
          <p14:tracePt t="165276" x="7473950" y="2490788"/>
          <p14:tracePt t="165295" x="7724775" y="2982913"/>
          <p14:tracePt t="165309" x="7867650" y="3268663"/>
          <p14:tracePt t="165326" x="8027988" y="3527425"/>
          <p14:tracePt t="165345" x="8180388" y="3571875"/>
          <p14:tracePt t="165360" x="8224838" y="3571875"/>
          <p14:tracePt t="165376" x="8269288" y="3554413"/>
          <p14:tracePt t="165589" x="8242300" y="3536950"/>
          <p14:tracePt t="165598" x="8197850" y="3517900"/>
          <p14:tracePt t="165610" x="8143875" y="3500438"/>
          <p14:tracePt t="165626" x="8108950" y="3490913"/>
          <p14:tracePt t="165643" x="8037513" y="3490913"/>
          <p14:tracePt t="165660" x="7991475" y="3500438"/>
          <p14:tracePt t="165676" x="7974013" y="3509963"/>
          <p14:tracePt t="165693" x="7939088" y="3562350"/>
          <p14:tracePt t="165710" x="7885113" y="3670300"/>
          <p14:tracePt t="165727" x="7867650" y="3705225"/>
          <p14:tracePt t="165743" x="7858125" y="3776663"/>
          <p14:tracePt t="165762" x="7858125" y="3830638"/>
          <p14:tracePt t="165777" x="7858125" y="3875088"/>
          <p14:tracePt t="165793" x="7966075" y="4044950"/>
          <p14:tracePt t="165812" x="8081963" y="4179888"/>
          <p14:tracePt t="165827" x="8143875" y="4197350"/>
          <p14:tracePt t="165843" x="8304213" y="4232275"/>
          <p14:tracePt t="165860" x="8420100" y="4241800"/>
          <p14:tracePt t="165876" x="8634413" y="4259263"/>
          <p14:tracePt t="165893" x="8831263" y="4259263"/>
          <p14:tracePt t="165910" x="8875713" y="4251325"/>
          <p14:tracePt t="165926" x="8947150" y="4205288"/>
          <p14:tracePt t="165944" x="8991600" y="4071938"/>
          <p14:tracePt t="165959" x="8991600" y="3965575"/>
          <p14:tracePt t="165977" x="8991600" y="3795713"/>
          <p14:tracePt t="165995" x="8920163" y="3633788"/>
          <p14:tracePt t="166010" x="8840788" y="3527425"/>
          <p14:tracePt t="166027" x="8582025" y="3330575"/>
          <p14:tracePt t="166045" x="8251825" y="3205163"/>
          <p14:tracePt t="166059" x="8037513" y="3152775"/>
          <p14:tracePt t="166076" x="7759700" y="3133725"/>
          <p14:tracePt t="166093" x="7653338" y="3160713"/>
          <p14:tracePt t="166110" x="7491413" y="3259138"/>
          <p14:tracePt t="166127" x="7419975" y="3375025"/>
          <p14:tracePt t="166143" x="7402513" y="3509963"/>
          <p14:tracePt t="166160" x="7394575" y="3633788"/>
          <p14:tracePt t="166178" x="7394575" y="3705225"/>
          <p14:tracePt t="166193" x="7402513" y="3751263"/>
          <p14:tracePt t="166210" x="7527925" y="3884613"/>
          <p14:tracePt t="166227" x="7626350" y="4017963"/>
          <p14:tracePt t="166243" x="7804150" y="4133850"/>
          <p14:tracePt t="166260" x="8010525" y="4205288"/>
          <p14:tracePt t="166278" x="8197850" y="4251325"/>
          <p14:tracePt t="166293" x="8269288" y="4251325"/>
          <p14:tracePt t="166310" x="8358188" y="4241800"/>
          <p14:tracePt t="166326" x="8385175" y="4214813"/>
          <p14:tracePt t="166343" x="8474075" y="4125913"/>
          <p14:tracePt t="166360" x="8545513" y="3965575"/>
          <p14:tracePt t="166377" x="8572500" y="3875088"/>
          <p14:tracePt t="166393" x="8643938" y="3768725"/>
          <p14:tracePt t="166412" x="8670925" y="3697288"/>
          <p14:tracePt t="166427" x="8680450" y="3687763"/>
          <p14:tracePt t="166443" x="8688388" y="3652838"/>
          <p14:tracePt t="166462" x="8688388" y="3571875"/>
          <p14:tracePt t="166477" x="8661400" y="3517900"/>
          <p14:tracePt t="166493" x="8483600" y="3375025"/>
          <p14:tracePt t="166510" x="8358188" y="3330575"/>
          <p14:tracePt t="166526" x="8089900" y="3251200"/>
          <p14:tracePt t="166543" x="7777163" y="3214688"/>
          <p14:tracePt t="166560" x="7697788" y="3214688"/>
          <p14:tracePt t="166577" x="7581900" y="3224213"/>
          <p14:tracePt t="166594" x="7518400" y="3286125"/>
          <p14:tracePt t="166610" x="7500938" y="3322638"/>
          <p14:tracePt t="166626" x="7500938" y="3473450"/>
          <p14:tracePt t="166645" x="7554913" y="3670300"/>
          <p14:tracePt t="166660" x="7616825" y="3732213"/>
          <p14:tracePt t="166677" x="7804150" y="3911600"/>
          <p14:tracePt t="166696" x="8224838" y="4179888"/>
          <p14:tracePt t="166710" x="8385175" y="4268788"/>
          <p14:tracePt t="166727" x="8562975" y="4259263"/>
          <p14:tracePt t="166743" x="8653463" y="4232275"/>
          <p14:tracePt t="166747" x="8705850" y="4152900"/>
          <p14:tracePt t="166760" x="8759825" y="4116388"/>
          <p14:tracePt t="166777" x="8813800" y="4000500"/>
          <p14:tracePt t="166793" x="8831263" y="3965575"/>
          <p14:tracePt t="166810" x="8831263" y="3803650"/>
          <p14:tracePt t="166827" x="8715375" y="3562350"/>
          <p14:tracePt t="166843" x="8616950" y="3429000"/>
          <p14:tracePt t="166860" x="8447088" y="3313113"/>
          <p14:tracePt t="166878" x="8224838" y="3286125"/>
          <p14:tracePt t="166893" x="8099425" y="3286125"/>
          <p14:tracePt t="166910" x="7912100" y="3348038"/>
          <p14:tracePt t="166928" x="7823200" y="3429000"/>
          <p14:tracePt t="166943" x="7796213" y="3544888"/>
          <p14:tracePt t="166960" x="7759700" y="3724275"/>
          <p14:tracePt t="166977" x="7759700" y="3786188"/>
          <p14:tracePt t="166993" x="7804150" y="3946525"/>
          <p14:tracePt t="167010" x="7902575" y="4143375"/>
          <p14:tracePt t="167027" x="7974013" y="4241800"/>
          <p14:tracePt t="167043" x="8161338" y="4330700"/>
          <p14:tracePt t="167060" x="8348663" y="4375150"/>
          <p14:tracePt t="167077" x="8412163" y="4375150"/>
          <p14:tracePt t="167093" x="8528050" y="4367213"/>
          <p14:tracePt t="167112" x="8589963" y="4295775"/>
          <p14:tracePt t="167127" x="8599488" y="4251325"/>
          <p14:tracePt t="167143" x="8589963" y="4037013"/>
          <p14:tracePt t="167160" x="8545513" y="3946525"/>
          <p14:tracePt t="167176" x="8466138" y="3795713"/>
          <p14:tracePt t="167193" x="8394700" y="3732213"/>
          <p14:tracePt t="167210" x="8331200" y="3724275"/>
          <p14:tracePt t="167227" x="8170863" y="3697288"/>
          <p14:tracePt t="167244" x="7983538" y="3697288"/>
          <p14:tracePt t="167260" x="7885113" y="3705225"/>
          <p14:tracePt t="167277" x="7688263" y="3786188"/>
          <p14:tracePt t="167294" x="7581900" y="3857625"/>
          <p14:tracePt t="167310" x="7562850" y="3894138"/>
          <p14:tracePt t="167327" x="7562850" y="3983038"/>
          <p14:tracePt t="167346" x="7688263" y="4205288"/>
          <p14:tracePt t="167360" x="7759700" y="4268788"/>
          <p14:tracePt t="167377" x="7929563" y="4367213"/>
          <p14:tracePt t="167396" x="8134350" y="4419600"/>
          <p14:tracePt t="167410" x="8242300" y="4438650"/>
          <p14:tracePt t="167427" x="8375650" y="4429125"/>
          <p14:tracePt t="167443" x="8439150" y="4402138"/>
          <p14:tracePt t="167660" x="8456613" y="4375150"/>
          <p14:tracePt t="167670" x="8474075" y="4348163"/>
          <p14:tracePt t="167680" x="8501063" y="4322763"/>
          <p14:tracePt t="167693" x="8528050" y="4232275"/>
          <p14:tracePt t="167711" x="8589963" y="4010025"/>
          <p14:tracePt t="167727" x="8589963" y="3911600"/>
          <p14:tracePt t="167743" x="8562975" y="3751263"/>
          <p14:tracePt t="167761" x="8420100" y="3562350"/>
          <p14:tracePt t="167777" x="8313738" y="3509963"/>
          <p14:tracePt t="167794" x="8037513" y="3455988"/>
          <p14:tracePt t="167812" x="7902575" y="3455988"/>
          <p14:tracePt t="167827" x="7867650" y="3465513"/>
          <p14:tracePt t="167843" x="7786688" y="3544888"/>
          <p14:tracePt t="167861" x="7742238" y="3633788"/>
          <p14:tracePt t="167877" x="7697788" y="3768725"/>
          <p14:tracePt t="167893" x="7697788" y="3840163"/>
          <p14:tracePt t="167910" x="7705725" y="3867150"/>
          <p14:tracePt t="167927" x="7840663" y="3973513"/>
          <p14:tracePt t="167944" x="8099425" y="4152900"/>
          <p14:tracePt t="167960" x="8340725" y="4224338"/>
          <p14:tracePt t="167977" x="8626475" y="4313238"/>
          <p14:tracePt t="167996" x="8705850" y="4295775"/>
          <p14:tracePt t="168010" x="8732838" y="4276725"/>
          <p14:tracePt t="168027" x="8777288" y="4152900"/>
          <p14:tracePt t="168046" x="8813800" y="4000500"/>
          <p14:tracePt t="168060" x="8831263" y="3919538"/>
          <p14:tracePt t="168077" x="8840788" y="3724275"/>
          <p14:tracePt t="168094" x="8823325" y="3625850"/>
          <p14:tracePt t="168110" x="8680450" y="3527425"/>
          <p14:tracePt t="168127" x="8466138" y="3482975"/>
          <p14:tracePt t="168143" x="8331200" y="3473450"/>
          <p14:tracePt t="168160" x="8153400" y="3465513"/>
          <p14:tracePt t="168178" x="8054975" y="3473450"/>
          <p14:tracePt t="168194" x="8018463" y="3500438"/>
          <p14:tracePt t="168210" x="7966075" y="3625850"/>
          <p14:tracePt t="168228" x="7912100" y="3875088"/>
          <p14:tracePt t="168243" x="7912100" y="3929063"/>
          <p14:tracePt t="168260" x="7912100" y="4054475"/>
          <p14:tracePt t="168279" x="7983538" y="4205288"/>
          <p14:tracePt t="168294" x="8027988" y="4268788"/>
          <p14:tracePt t="168310" x="8215313" y="4348163"/>
          <p14:tracePt t="168327" x="8331200" y="4367213"/>
          <p14:tracePt t="168344" x="8545513" y="4375150"/>
          <p14:tracePt t="168360" x="8661400" y="4357688"/>
          <p14:tracePt t="168377" x="8688388" y="4330700"/>
          <p14:tracePt t="168393" x="8742363" y="4179888"/>
          <p14:tracePt t="168411" x="8742363" y="4062413"/>
          <p14:tracePt t="168427" x="8742363" y="3983038"/>
          <p14:tracePt t="168443" x="8661400" y="3830638"/>
          <p14:tracePt t="168463" x="8510588" y="3679825"/>
          <p14:tracePt t="168477" x="8375650" y="3589338"/>
          <p14:tracePt t="168494" x="8134350" y="3544888"/>
          <p14:tracePt t="168513" x="8045450" y="3544888"/>
          <p14:tracePt t="168527" x="8001000" y="3562350"/>
          <p14:tracePt t="168543" x="7939088" y="3652838"/>
          <p14:tracePt t="168560" x="7902575" y="3724275"/>
          <p14:tracePt t="168577" x="7867650" y="3848100"/>
          <p14:tracePt t="168594" x="7867650" y="3911600"/>
          <p14:tracePt t="168610" x="7902575" y="3956050"/>
          <p14:tracePt t="168627" x="8062913" y="4037013"/>
          <p14:tracePt t="168888" x="8045450" y="4062413"/>
          <p14:tracePt t="168898" x="7991475" y="4098925"/>
          <p14:tracePt t="168908" x="7912100" y="4179888"/>
          <p14:tracePt t="168918" x="7813675" y="4241800"/>
          <p14:tracePt t="168930" x="7670800" y="4340225"/>
          <p14:tracePt t="168944" x="7537450" y="4411663"/>
          <p14:tracePt t="168960" x="7385050" y="4483100"/>
          <p14:tracePt t="168980" x="7358063" y="4518025"/>
          <p14:tracePt t="169020" x="7375525" y="4518025"/>
          <p14:tracePt t="169030" x="7456488" y="4518025"/>
          <p14:tracePt t="169375" x="7439025" y="4518025"/>
          <p14:tracePt t="169386" x="7394575" y="4518025"/>
          <p14:tracePt t="169397" x="7259638" y="4510088"/>
          <p14:tracePt t="169411" x="7116763" y="4510088"/>
          <p14:tracePt t="169427" x="6653213" y="4510088"/>
          <p14:tracePt t="169444" x="6537325" y="4510088"/>
          <p14:tracePt t="169461" x="6402388" y="4510088"/>
          <p14:tracePt t="169477" x="6323013" y="4510088"/>
          <p14:tracePt t="169494" x="6296025" y="4510088"/>
          <p14:tracePt t="169511" x="6259513" y="4500563"/>
          <p14:tracePt t="169751" x="6259513" y="4483100"/>
          <p14:tracePt t="169761" x="6269038" y="4473575"/>
          <p14:tracePt t="169771" x="6286500" y="4456113"/>
          <p14:tracePt t="169782" x="6313488" y="4411663"/>
          <p14:tracePt t="169794" x="6384925" y="4348163"/>
          <p14:tracePt t="169812" x="6661150" y="3830638"/>
          <p14:tracePt t="169827" x="6724650" y="3697288"/>
          <p14:tracePt t="169844" x="6823075" y="3554413"/>
          <p14:tracePt t="169863" x="6875463" y="3429000"/>
          <p14:tracePt t="169877" x="6894513" y="3384550"/>
          <p14:tracePt t="169894" x="6946900" y="3286125"/>
          <p14:tracePt t="169911" x="6983413" y="3286125"/>
          <p14:tracePt t="170147" x="6965950" y="3286125"/>
          <p14:tracePt t="170157" x="6919913" y="3295650"/>
          <p14:tracePt t="170167" x="6867525" y="3322638"/>
          <p14:tracePt t="170178" x="6796088" y="3357563"/>
          <p14:tracePt t="170194" x="6715125" y="3411538"/>
          <p14:tracePt t="170211" x="6500813" y="3598863"/>
          <p14:tracePt t="170228" x="6357938" y="3705225"/>
          <p14:tracePt t="170244" x="6303963" y="3741738"/>
          <p14:tracePt t="170247" x="6286500" y="3751263"/>
          <p14:tracePt t="170261" x="6276975" y="3768725"/>
          <p14:tracePt t="170279" x="6251575" y="3795713"/>
          <p14:tracePt t="170294" x="6251575" y="3803650"/>
          <p14:tracePt t="170330" x="6269038" y="3822700"/>
          <p14:tracePt t="170583" x="6286500" y="3822700"/>
          <p14:tracePt t="170594" x="6323013" y="3813175"/>
          <p14:tracePt t="170604" x="6367463" y="3768725"/>
          <p14:tracePt t="170614" x="6438900" y="3714750"/>
          <p14:tracePt t="170627" x="6554788" y="3633788"/>
          <p14:tracePt t="170644" x="6875463" y="3473450"/>
          <p14:tracePt t="170661" x="6991350" y="3411538"/>
          <p14:tracePt t="170678" x="7197725" y="3303588"/>
          <p14:tracePt t="170695" x="7296150" y="3214688"/>
          <p14:tracePt t="170711" x="7304088" y="3205163"/>
          <p14:tracePt t="170877" x="7296150" y="3205163"/>
          <p14:tracePt t="170918" x="7286625" y="3205163"/>
          <p14:tracePt t="170928" x="7277100" y="3205163"/>
          <p14:tracePt t="170938" x="7269163" y="3205163"/>
          <p14:tracePt t="170949" x="7251700" y="3214688"/>
          <p14:tracePt t="170961" x="7232650" y="3224213"/>
          <p14:tracePt t="170980" x="7215188" y="3232150"/>
          <p14:tracePt t="170995" x="7205663" y="3232150"/>
          <p14:tracePt t="171011" x="7126288" y="3268663"/>
          <p14:tracePt t="171030" x="6911975" y="3357563"/>
          <p14:tracePt t="171044" x="6796088" y="3419475"/>
          <p14:tracePt t="171061" x="6626225" y="3500438"/>
          <p14:tracePt t="171078" x="6581775" y="3527425"/>
          <p14:tracePt t="171094" x="6562725" y="3544888"/>
          <p14:tracePt t="171111" x="6562725" y="3562350"/>
          <p14:tracePt t="171128" x="6572250" y="3581400"/>
          <p14:tracePt t="171346" x="6483350" y="3616325"/>
          <p14:tracePt t="171354" x="6367463" y="3670300"/>
          <p14:tracePt t="171365" x="6286500" y="3697288"/>
          <p14:tracePt t="171378" x="6180138" y="3724275"/>
          <p14:tracePt t="171396" x="6045200" y="3741738"/>
          <p14:tracePt t="171411" x="5991225" y="3741738"/>
          <p14:tracePt t="171428" x="5965825" y="3741738"/>
          <p14:tracePt t="171467" x="5965825" y="3724275"/>
          <p14:tracePt t="171478" x="5965825" y="3660775"/>
          <p14:tracePt t="171494" x="5991225" y="3544888"/>
          <p14:tracePt t="171511" x="6180138" y="3036888"/>
          <p14:tracePt t="171528" x="6313488" y="2840038"/>
          <p14:tracePt t="171774" x="6197600" y="2840038"/>
          <p14:tracePt t="171781" x="6116638" y="2840038"/>
          <p14:tracePt t="171795" x="6054725" y="2840038"/>
          <p14:tracePt t="171811" x="5938838" y="2840038"/>
          <p14:tracePt t="171828" x="5884863" y="2840038"/>
          <p14:tracePt t="171844" x="5786438" y="2840038"/>
          <p14:tracePt t="171862" x="5786438" y="2830513"/>
          <p14:tracePt t="171878" x="5786438" y="2822575"/>
          <p14:tracePt t="171914" x="5803900" y="2786063"/>
          <p14:tracePt t="171928" x="5857875" y="2759075"/>
          <p14:tracePt t="171945" x="6010275" y="2670175"/>
          <p14:tracePt t="171961" x="6153150" y="2608263"/>
          <p14:tracePt t="171978" x="6419850" y="2562225"/>
          <p14:tracePt t="171994" x="6545263" y="2562225"/>
          <p14:tracePt t="172179" x="6518275" y="2589213"/>
          <p14:tracePt t="172187" x="6465888" y="2670175"/>
          <p14:tracePt t="172198" x="6419850" y="2776538"/>
          <p14:tracePt t="172211" x="6375400" y="2867025"/>
          <p14:tracePt t="172228" x="6296025" y="3081338"/>
          <p14:tracePt t="172245" x="6276975" y="3286125"/>
          <p14:tracePt t="172248" x="6251575" y="3465513"/>
          <p14:tracePt t="172261" x="6251575" y="3536950"/>
          <p14:tracePt t="172278" x="6251575" y="3670300"/>
          <p14:tracePt t="172295" x="6251575" y="3724275"/>
          <p14:tracePt t="172311" x="6269038" y="3786188"/>
          <p14:tracePt t="172329" x="6384925" y="3848100"/>
          <p14:tracePt t="172533" x="6402388" y="3840163"/>
          <p14:tracePt t="172543" x="6419850" y="3813175"/>
          <p14:tracePt t="172553" x="6465888" y="3776663"/>
          <p14:tracePt t="172563" x="6527800" y="3724275"/>
          <p14:tracePt t="172578" x="6608763" y="3660775"/>
          <p14:tracePt t="172595" x="6831013" y="3527425"/>
          <p14:tracePt t="172611" x="6929438" y="3438525"/>
          <p14:tracePt t="172628" x="7116763" y="3330575"/>
          <p14:tracePt t="172645" x="7259638" y="3268663"/>
          <p14:tracePt t="172661" x="7313613" y="3241675"/>
          <p14:tracePt t="172678" x="7385050" y="3187700"/>
          <p14:tracePt t="172695" x="7446963" y="3152775"/>
          <p14:tracePt t="172712" x="7473950" y="3133725"/>
          <p14:tracePt t="172728" x="7527925" y="3108325"/>
          <p14:tracePt t="172745" x="7572375" y="3071813"/>
          <p14:tracePt t="172762" x="7589838" y="3071813"/>
          <p14:tracePt t="172778" x="7608888" y="3054350"/>
          <p14:tracePt t="172807" x="7608888" y="3044825"/>
          <p14:tracePt t="173091" x="7599363" y="3044825"/>
          <p14:tracePt t="173111" x="7581900" y="3062288"/>
          <p14:tracePt t="173121" x="7581900" y="3089275"/>
          <p14:tracePt t="173131" x="7572375" y="3125788"/>
          <p14:tracePt t="173145" x="7572375" y="3197225"/>
          <p14:tracePt t="173161" x="7572375" y="3330575"/>
          <p14:tracePt t="173179" x="7572375" y="3394075"/>
          <p14:tracePt t="173195" x="7608888" y="3581400"/>
          <p14:tracePt t="173213" x="7653338" y="3776663"/>
          <p14:tracePt t="173228" x="7680325" y="3830638"/>
          <p14:tracePt t="173245" x="7688263" y="3894138"/>
          <p14:tracePt t="173467" x="7688263" y="3929063"/>
          <p14:tracePt t="173477" x="7688263" y="4000500"/>
          <p14:tracePt t="173487" x="7688263" y="4054475"/>
          <p14:tracePt t="173498" x="7688263" y="4098925"/>
          <p14:tracePt t="173512" x="7688263" y="4170363"/>
          <p14:tracePt t="173529" x="7715250" y="4330700"/>
          <p14:tracePt t="173545" x="7732713" y="4348163"/>
          <p14:tracePt t="173561" x="7751763" y="4375150"/>
          <p14:tracePt t="173578" x="7786688" y="4375150"/>
          <p14:tracePt t="173595" x="7804150" y="4375150"/>
          <p14:tracePt t="173612" x="7858125" y="4348163"/>
          <p14:tracePt t="173629" x="7912100" y="4322763"/>
          <p14:tracePt t="173645" x="7920038" y="4313238"/>
          <p14:tracePt t="173662" x="7929563" y="4303713"/>
          <p14:tracePt t="173731" x="7902575" y="4303713"/>
          <p14:tracePt t="173740" x="7858125" y="4303713"/>
          <p14:tracePt t="173751" x="7786688" y="4303713"/>
          <p14:tracePt t="173762" x="7705725" y="4303713"/>
          <p14:tracePt t="173778" x="7545388" y="4268788"/>
          <p14:tracePt t="173795" x="7116763" y="4160838"/>
          <p14:tracePt t="173812" x="6929438" y="4098925"/>
          <p14:tracePt t="173829" x="6894513" y="4089400"/>
          <p14:tracePt t="173845" x="6875463" y="4044950"/>
          <p14:tracePt t="173862" x="6884988" y="3929063"/>
          <p14:tracePt t="173878" x="6956425" y="3867150"/>
          <p14:tracePt t="173895" x="7099300" y="3732213"/>
          <p14:tracePt t="173913" x="7269163" y="3687763"/>
          <p14:tracePt t="173928" x="7375525" y="3687763"/>
          <p14:tracePt t="173945" x="7527925" y="3759200"/>
          <p14:tracePt t="174157" x="7510463" y="3759200"/>
          <p14:tracePt t="174167" x="7439025" y="3759200"/>
          <p14:tracePt t="174178" x="7313613" y="3714750"/>
          <p14:tracePt t="174198" x="7062788" y="3633788"/>
          <p14:tracePt t="174212" x="6858000" y="3554413"/>
          <p14:tracePt t="174228" x="6599238" y="3367088"/>
          <p14:tracePt t="174245" x="6537325" y="3330575"/>
          <p14:tracePt t="174249" x="6446838" y="3276600"/>
          <p14:tracePt t="174262" x="6402388" y="3224213"/>
          <p14:tracePt t="174279" x="6367463" y="3071813"/>
          <p14:tracePt t="174295" x="6367463" y="3000375"/>
          <p14:tracePt t="174312" x="6411913" y="2830513"/>
          <p14:tracePt t="174329" x="6562725" y="2786063"/>
          <p14:tracePt t="174553" x="6510338" y="2803525"/>
          <p14:tracePt t="174563" x="6402388" y="2803525"/>
          <p14:tracePt t="174573" x="6286500" y="2803525"/>
          <p14:tracePt t="174583" x="6161088" y="2803525"/>
          <p14:tracePt t="174595" x="6027738" y="2732088"/>
          <p14:tracePt t="174614" x="5572125" y="2455863"/>
          <p14:tracePt t="174629" x="5465763" y="2357438"/>
          <p14:tracePt t="174645" x="5340350" y="2125663"/>
          <p14:tracePt t="174662" x="5322888" y="1901825"/>
          <p14:tracePt t="174679" x="5322888" y="1687513"/>
          <p14:tracePt t="174695" x="5330825" y="1536700"/>
          <p14:tracePt t="174712" x="5330825" y="1490663"/>
          <p14:tracePt t="174748" x="5330825" y="1500188"/>
          <p14:tracePt t="174766" x="5330825" y="1509713"/>
          <p14:tracePt t="174786" x="5330825" y="1527175"/>
          <p14:tracePt t="174797" x="5322888" y="1536700"/>
          <p14:tracePt t="174812" x="5303838" y="1562100"/>
          <p14:tracePt t="174829" x="5286375" y="1608138"/>
          <p14:tracePt t="174847" x="5259388" y="1670050"/>
          <p14:tracePt t="174862" x="5259388" y="1704975"/>
          <p14:tracePt t="174878" x="5232400" y="1857375"/>
          <p14:tracePt t="174895" x="5232400" y="1928813"/>
          <p14:tracePt t="174912" x="5232400" y="2036763"/>
          <p14:tracePt t="174929" x="5276850" y="2232025"/>
          <p14:tracePt t="174945" x="5313363" y="2438400"/>
          <p14:tracePt t="174962" x="5375275" y="2598738"/>
          <p14:tracePt t="174979" x="5411788" y="2724150"/>
          <p14:tracePt t="174995" x="5419725" y="2732088"/>
          <p14:tracePt t="175012" x="5456238" y="2751138"/>
          <p14:tracePt t="175030" x="5634038" y="2795588"/>
          <p14:tracePt t="175046" x="5776913" y="2847975"/>
          <p14:tracePt t="175062" x="6081713" y="2867025"/>
          <p14:tracePt t="175081" x="6313488" y="2874963"/>
          <p14:tracePt t="175095" x="6323013" y="2874963"/>
          <p14:tracePt t="175283" x="6323013" y="2847975"/>
          <p14:tracePt t="175293" x="6313488" y="2795588"/>
          <p14:tracePt t="175304" x="6313488" y="2724150"/>
          <p14:tracePt t="175315" x="6313488" y="2490788"/>
          <p14:tracePt t="175329" x="6330950" y="2259013"/>
          <p14:tracePt t="175345" x="6340475" y="2116138"/>
          <p14:tracePt t="175426" x="6357938" y="2116138"/>
          <p14:tracePt t="175436" x="6402388" y="2116138"/>
          <p14:tracePt t="175448" x="6456363" y="2125663"/>
          <p14:tracePt t="175462" x="6527800" y="2133600"/>
          <p14:tracePt t="175479" x="6705600" y="2133600"/>
          <p14:tracePt t="175498" x="6858000" y="2133600"/>
          <p14:tracePt t="175512" x="6983413" y="2133600"/>
          <p14:tracePt t="175529" x="7205663" y="2108200"/>
          <p14:tracePt t="175548" x="7412038" y="2098675"/>
          <p14:tracePt t="175562" x="7500938" y="2098675"/>
          <p14:tracePt t="175579" x="7616825" y="2116138"/>
          <p14:tracePt t="175596" x="7626350" y="2125663"/>
          <p14:tracePt t="175612" x="7634288" y="2197100"/>
          <p14:tracePt t="175629" x="7634288" y="2401888"/>
          <p14:tracePt t="175645" x="7626350" y="2554288"/>
          <p14:tracePt t="175662" x="7608888" y="2732088"/>
          <p14:tracePt t="175680" x="7599363" y="2955925"/>
          <p14:tracePt t="175696" x="7599363" y="3054350"/>
          <p14:tracePt t="175712" x="7608888" y="3214688"/>
          <p14:tracePt t="175731" x="7688263" y="3402013"/>
          <p14:tracePt t="175746" x="7742238" y="3509963"/>
          <p14:tracePt t="175762" x="7858125" y="3697288"/>
          <p14:tracePt t="175781" x="7875588" y="3724275"/>
          <p14:tracePt t="175795" x="7875588" y="3741738"/>
          <p14:tracePt t="175812" x="7875588" y="3776663"/>
          <p14:tracePt t="175829" x="7848600" y="3813175"/>
          <p14:tracePt t="175845" x="7804150" y="3902075"/>
          <p14:tracePt t="175862" x="7777163" y="3965575"/>
          <p14:tracePt t="176047" x="7608888" y="3911600"/>
          <p14:tracePt t="176055" x="7554913" y="3894138"/>
          <p14:tracePt t="176065" x="7483475" y="3875088"/>
          <p14:tracePt t="176079" x="7375525" y="3848100"/>
          <p14:tracePt t="176096" x="7010400" y="3751263"/>
          <p14:tracePt t="176112" x="6867525" y="3714750"/>
          <p14:tracePt t="176129" x="6518275" y="3589338"/>
          <p14:tracePt t="176146" x="6367463" y="3536950"/>
          <p14:tracePt t="176163" x="6303963" y="3500438"/>
          <p14:tracePt t="176179" x="6215063" y="3429000"/>
          <p14:tracePt t="176198" x="6197600" y="3375025"/>
          <p14:tracePt t="176212" x="6197600" y="3357563"/>
          <p14:tracePt t="176229" x="6286500" y="3259138"/>
          <p14:tracePt t="176247" x="6384925" y="3160713"/>
          <p14:tracePt t="176262" x="6465888" y="3133725"/>
          <p14:tracePt t="176279" x="6661150" y="3125788"/>
          <p14:tracePt t="176296" x="6786563" y="3133725"/>
          <p14:tracePt t="176312" x="7010400" y="3224213"/>
          <p14:tracePt t="176330" x="7259638" y="3259138"/>
          <p14:tracePt t="176346" x="7375525" y="3295650"/>
          <p14:tracePt t="176363" x="7616825" y="3357563"/>
          <p14:tracePt t="176380" x="7858125" y="3473450"/>
          <p14:tracePt t="176396" x="7929563" y="3536950"/>
          <p14:tracePt t="176412" x="8045450" y="3687763"/>
          <p14:tracePt t="176431" x="8072438" y="3741738"/>
          <p14:tracePt t="176446" x="8072438" y="3751263"/>
          <p14:tracePt t="176462" x="8072438" y="3776663"/>
          <p14:tracePt t="176481" x="8072438" y="3875088"/>
          <p14:tracePt t="176496" x="8072438" y="3973513"/>
          <p14:tracePt t="176512" x="8072438" y="4214813"/>
          <p14:tracePt t="176529" x="8062913" y="4322763"/>
          <p14:tracePt t="176546" x="8054975" y="4429125"/>
          <p14:tracePt t="176563" x="8045450" y="4562475"/>
          <p14:tracePt t="176579" x="8045450" y="4625975"/>
          <p14:tracePt t="176596" x="8045450" y="4768850"/>
          <p14:tracePt t="176614" x="8089900" y="4840288"/>
          <p14:tracePt t="176629" x="8126413" y="4857750"/>
          <p14:tracePt t="176646" x="8224838" y="4875213"/>
          <p14:tracePt t="176662" x="8277225" y="4875213"/>
          <p14:tracePt t="176849" x="7885113" y="4840288"/>
          <p14:tracePt t="176858" x="7769225" y="4803775"/>
          <p14:tracePt t="176867" x="7626350" y="4776788"/>
          <p14:tracePt t="176879" x="7527925" y="4724400"/>
          <p14:tracePt t="176898" x="7367588" y="4652963"/>
          <p14:tracePt t="176912" x="7313613" y="4625975"/>
          <p14:tracePt t="176929" x="7296150" y="4598988"/>
          <p14:tracePt t="176969" x="7313613" y="4598988"/>
          <p14:tracePt t="176980" x="7367588" y="4562475"/>
          <p14:tracePt t="176996" x="7456488" y="4518025"/>
          <p14:tracePt t="177012" x="7769225" y="4473575"/>
          <p14:tracePt t="177030" x="8242300" y="4545013"/>
          <p14:tracePt t="177046" x="8510588" y="4643438"/>
          <p14:tracePt t="177063" x="8751888" y="4714875"/>
          <p14:tracePt t="177236" x="8616950" y="4724400"/>
          <p14:tracePt t="177243" x="8491538" y="4751388"/>
          <p14:tracePt t="177253" x="8323263" y="4795838"/>
          <p14:tracePt t="177264" x="8062913" y="4840288"/>
          <p14:tracePt t="177280" x="7867650" y="4902200"/>
          <p14:tracePt t="177296" x="7500938" y="4991100"/>
          <p14:tracePt t="177315" x="7323138" y="5081588"/>
          <p14:tracePt t="177329" x="7269163" y="5099050"/>
          <p14:tracePt t="177346" x="7251700" y="5116513"/>
          <p14:tracePt t="177363" x="7251700" y="5133975"/>
          <p14:tracePt t="177415" x="7269163" y="5133975"/>
          <p14:tracePt t="177426" x="7331075" y="5133975"/>
          <p14:tracePt t="177436" x="7419975" y="5133975"/>
          <p14:tracePt t="177447" x="7537450" y="5133975"/>
          <p14:tracePt t="177463" x="7661275" y="5108575"/>
          <p14:tracePt t="177480" x="8037513" y="5062538"/>
          <p14:tracePt t="177497" x="8134350" y="5045075"/>
          <p14:tracePt t="177529" x="8126413" y="5045075"/>
          <p14:tracePt t="177547" x="7920038" y="5072063"/>
          <p14:tracePt t="177563" x="7742238" y="5081588"/>
          <p14:tracePt t="177580" x="7180263" y="5062538"/>
          <p14:tracePt t="177598" x="6680200" y="4973638"/>
          <p14:tracePt t="177613" x="6473825" y="4946650"/>
          <p14:tracePt t="177629" x="6303963" y="4929188"/>
          <p14:tracePt t="177646" x="6259513" y="4929188"/>
          <p14:tracePt t="177663" x="6161088" y="4929188"/>
          <p14:tracePt t="177679" x="6089650" y="4938713"/>
          <p14:tracePt t="177696" x="6054725" y="4956175"/>
          <p14:tracePt t="177713" x="6027738" y="4973638"/>
          <p14:tracePt t="177781" x="6037263" y="4973638"/>
          <p14:tracePt t="177791" x="6081713" y="4973638"/>
          <p14:tracePt t="177801" x="6153150" y="4973638"/>
          <p14:tracePt t="177813" x="6224588" y="4973638"/>
          <p14:tracePt t="177829" x="6296025" y="4973638"/>
          <p14:tracePt t="177846" x="6537325" y="4973638"/>
          <p14:tracePt t="177863" x="6705600" y="5018088"/>
          <p14:tracePt t="177880" x="6840538" y="5054600"/>
          <p14:tracePt t="177896" x="7215188" y="5116513"/>
          <p14:tracePt t="177913" x="7732713" y="5133975"/>
          <p14:tracePt t="177929" x="7929563" y="5133975"/>
          <p14:tracePt t="177946" x="8188325" y="5072063"/>
          <p14:tracePt t="177963" x="8296275" y="5062538"/>
          <p14:tracePt t="177980" x="8304213" y="5062538"/>
          <p14:tracePt t="178116" x="8286750" y="5062538"/>
          <p14:tracePt t="178126" x="8277225" y="5072063"/>
          <p14:tracePt t="178137" x="8259763" y="5081588"/>
          <p14:tracePt t="178148" x="8224838" y="5108575"/>
          <p14:tracePt t="178163" x="8188325" y="5160963"/>
          <p14:tracePt t="178179" x="8089900" y="5241925"/>
          <p14:tracePt t="178197" x="8010525" y="5313363"/>
          <p14:tracePt t="178213" x="7966075" y="5357813"/>
          <p14:tracePt t="178229" x="7947025" y="5384800"/>
          <p14:tracePt t="178247" x="7947025" y="5394325"/>
          <p14:tracePt t="178430" x="7929563" y="5394325"/>
          <p14:tracePt t="178440" x="7885113" y="5394325"/>
          <p14:tracePt t="178451" x="7823200" y="5394325"/>
          <p14:tracePt t="178463" x="7751763" y="5394325"/>
          <p14:tracePt t="178482" x="7402513" y="5438775"/>
          <p14:tracePt t="178497" x="7180263" y="5491163"/>
          <p14:tracePt t="178513" x="6796088" y="5510213"/>
          <p14:tracePt t="178530" x="6715125" y="5562600"/>
          <p14:tracePt t="178546" x="6688138" y="5562600"/>
          <p14:tracePt t="178594" x="6643688" y="5562600"/>
          <p14:tracePt t="178603" x="6643688" y="5572125"/>
          <p14:tracePt t="178715" x="6581775" y="5562600"/>
          <p14:tracePt t="178725" x="6562725" y="5545138"/>
          <p14:tracePt t="178746" x="6510338" y="5510213"/>
          <p14:tracePt t="178756" x="6465888" y="5483225"/>
          <p14:tracePt t="178766" x="6456363" y="5483225"/>
          <p14:tracePt t="178868" x="6456363" y="5473700"/>
          <p14:tracePt t="178878" x="6483350" y="5456238"/>
          <p14:tracePt t="178887" x="6527800" y="5438775"/>
          <p14:tracePt t="178899" x="6626225" y="5402263"/>
          <p14:tracePt t="178913" x="6742113" y="5394325"/>
          <p14:tracePt t="213671" x="6759575" y="5367338"/>
          <p14:tracePt t="213681" x="6777038" y="5313363"/>
          <p14:tracePt t="213691" x="6804025" y="5251450"/>
          <p14:tracePt t="213706" x="6823075" y="5187950"/>
          <p14:tracePt t="213722" x="6848475" y="5018088"/>
          <p14:tracePt t="213739" x="6858000" y="4867275"/>
          <p14:tracePt t="213756" x="6911975" y="4660900"/>
          <p14:tracePt t="213773" x="6946900" y="4581525"/>
          <p14:tracePt t="214018" x="6965950" y="4357688"/>
          <p14:tracePt t="214026" x="6991350" y="4071938"/>
          <p14:tracePt t="214039" x="7027863" y="3741738"/>
          <p14:tracePt t="214056" x="7027863" y="2874963"/>
          <p14:tracePt t="214073" x="6983413" y="2473325"/>
          <p14:tracePt t="214089" x="6919913" y="2036763"/>
          <p14:tracePt t="214108" x="6848475" y="1803400"/>
          <p14:tracePt t="214122" x="6813550" y="1758950"/>
          <p14:tracePt t="214139" x="6769100" y="1741488"/>
          <p14:tracePt t="214453" x="6769100" y="1724025"/>
          <p14:tracePt t="214464" x="6796088" y="1704975"/>
          <p14:tracePt t="214474" x="6823075" y="1660525"/>
          <p14:tracePt t="214489" x="6848475" y="1633538"/>
          <p14:tracePt t="214506" x="6902450" y="1544638"/>
          <p14:tracePt t="214524" x="6919913" y="1509713"/>
          <p14:tracePt t="214539" x="6965950" y="1401763"/>
          <p14:tracePt t="214556" x="7000875" y="1347788"/>
          <p14:tracePt t="214574" x="7027863" y="1303338"/>
          <p14:tracePt t="214589" x="7037388" y="1303338"/>
          <p14:tracePt t="214869" x="7037388" y="1322388"/>
          <p14:tracePt t="214879" x="6991350" y="1401763"/>
          <p14:tracePt t="214890" x="6956425" y="1455738"/>
          <p14:tracePt t="214906" x="6911975" y="1536700"/>
          <p14:tracePt t="214923" x="6823075" y="1633538"/>
          <p14:tracePt t="214940" x="6715125" y="1697038"/>
          <p14:tracePt t="214956" x="6697663" y="1697038"/>
          <p14:tracePt t="214973" x="6688138" y="1697038"/>
          <p14:tracePt t="215113" x="6697663" y="1697038"/>
          <p14:tracePt t="215124" x="6724650" y="1697038"/>
          <p14:tracePt t="215133" x="6751638" y="1697038"/>
          <p14:tracePt t="215143" x="6769100" y="1697038"/>
          <p14:tracePt t="215156" x="6777038" y="1697038"/>
          <p14:tracePt t="215174" x="6796088" y="1687513"/>
          <p14:tracePt t="215189" x="6796088" y="1679575"/>
          <p14:tracePt t="215206" x="6813550" y="1670050"/>
          <p14:tracePt t="215225" x="6848475" y="1652588"/>
          <p14:tracePt t="215239" x="6884988" y="1633538"/>
          <p14:tracePt t="215256" x="6919913" y="1608138"/>
          <p14:tracePt t="215273" x="6938963" y="1598613"/>
          <p14:tracePt t="215289" x="6938963" y="1589088"/>
          <p14:tracePt t="215317" x="6929438" y="1589088"/>
          <p14:tracePt t="215326" x="6875463" y="1589088"/>
          <p14:tracePt t="215339" x="6831013" y="1589088"/>
          <p14:tracePt t="215357" x="6715125" y="1589088"/>
          <p14:tracePt t="215373" x="6661150" y="1589088"/>
          <p14:tracePt t="215390" x="6581775" y="1616075"/>
          <p14:tracePt t="215406" x="6562725" y="1625600"/>
          <p14:tracePt t="215459" x="6562725" y="1616075"/>
          <p14:tracePt t="215469" x="6572250" y="1608138"/>
          <p14:tracePt t="215479" x="6589713" y="1598613"/>
          <p14:tracePt t="215499" x="6599238" y="1598613"/>
          <p14:tracePt t="215540" x="6608763" y="1598613"/>
          <p14:tracePt t="215560" x="6608763" y="1589088"/>
          <p14:tracePt t="215581" x="6616700" y="1581150"/>
          <p14:tracePt t="215590" x="6626225" y="1562100"/>
          <p14:tracePt t="215601" x="6626225" y="1544638"/>
          <p14:tracePt t="215611" x="6634163" y="1536700"/>
          <p14:tracePt t="215623" x="6634163" y="1527175"/>
          <p14:tracePt t="215642" x="6643688" y="1509713"/>
          <p14:tracePt t="215656" x="6653213" y="1509713"/>
          <p14:tracePt t="215673" x="6688138" y="1509713"/>
          <p14:tracePt t="215689" x="6732588" y="1517650"/>
          <p14:tracePt t="215706" x="6769100" y="1536700"/>
          <p14:tracePt t="215723" x="6804025" y="1544638"/>
          <p14:tracePt t="215739" x="6823075" y="1554163"/>
          <p14:tracePt t="215756" x="6848475" y="1554163"/>
          <p14:tracePt t="215774" x="6867525" y="1554163"/>
          <p14:tracePt t="215790" x="6875463" y="1554163"/>
          <p14:tracePt t="215806" x="6884988" y="1554163"/>
          <p14:tracePt t="215826" x="6894513" y="1554163"/>
          <p14:tracePt t="215839" x="6902450" y="1536700"/>
          <p14:tracePt t="215856" x="6919913" y="1527175"/>
          <p14:tracePt t="215874" x="6946900" y="1517650"/>
          <p14:tracePt t="215889" x="6965950" y="1500188"/>
          <p14:tracePt t="215906" x="6973888" y="1473200"/>
          <p14:tracePt t="215923" x="6973888" y="1455738"/>
          <p14:tracePt t="215939" x="6973888" y="1419225"/>
          <p14:tracePt t="215956" x="6973888" y="1339850"/>
          <p14:tracePt t="215973" x="6973888" y="1223963"/>
          <p14:tracePt t="215989" x="6965950" y="1036638"/>
          <p14:tracePt t="216007" x="6965950" y="884238"/>
          <p14:tracePt t="216023" x="6965950" y="857250"/>
          <p14:tracePt t="216039" x="6965950" y="830263"/>
          <p14:tracePt t="216088" x="6956425" y="847725"/>
          <p14:tracePt t="216098" x="6938963" y="874713"/>
          <p14:tracePt t="216109" x="6919913" y="901700"/>
          <p14:tracePt t="216123" x="6902450" y="919163"/>
          <p14:tracePt t="216140" x="6884988" y="938213"/>
          <p14:tracePt t="216156" x="6875463" y="955675"/>
          <p14:tracePt t="216173" x="6831013" y="965200"/>
          <p14:tracePt t="216189" x="6786563" y="990600"/>
          <p14:tracePt t="216206" x="6777038" y="1017588"/>
          <p14:tracePt t="216240" x="6777038" y="1036638"/>
          <p14:tracePt t="216256" x="6813550" y="1081088"/>
          <p14:tracePt t="216273" x="6858000" y="1133475"/>
          <p14:tracePt t="216292" x="6884988" y="1152525"/>
          <p14:tracePt t="216306" x="6894513" y="1179513"/>
          <p14:tracePt t="216323" x="6902450" y="1223963"/>
          <p14:tracePt t="216340" x="6902450" y="1250950"/>
          <p14:tracePt t="216356" x="6884988" y="1303338"/>
          <p14:tracePt t="216373" x="6848475" y="1347788"/>
          <p14:tracePt t="216390" x="6813550" y="1393825"/>
          <p14:tracePt t="216406" x="6769100" y="1411288"/>
          <p14:tracePt t="216423" x="6661150" y="1438275"/>
          <p14:tracePt t="216440" x="6589713" y="1438275"/>
          <p14:tracePt t="216456" x="6491288" y="1446213"/>
          <p14:tracePt t="216475" x="6438900" y="1446213"/>
          <p14:tracePt t="216490" x="6411913" y="1438275"/>
          <p14:tracePt t="216506" x="6384925" y="1428750"/>
          <p14:tracePt t="216545" x="6384925" y="1419225"/>
          <p14:tracePt t="216565" x="6384925" y="1401763"/>
          <p14:tracePt t="216576" x="6375400" y="1357313"/>
          <p14:tracePt t="216589" x="6375400" y="1312863"/>
          <p14:tracePt t="216607" x="6375400" y="1231900"/>
          <p14:tracePt t="216623" x="6375400" y="1196975"/>
          <p14:tracePt t="216640" x="6375400" y="1062038"/>
          <p14:tracePt t="216657" x="6375400" y="1009650"/>
          <p14:tracePt t="216673" x="6375400" y="982663"/>
          <p14:tracePt t="216690" x="6375400" y="938213"/>
          <p14:tracePt t="216707" x="6375400" y="893763"/>
          <p14:tracePt t="216799" x="6375400" y="919163"/>
          <p14:tracePt t="216809" x="6375400" y="955675"/>
          <p14:tracePt t="216819" x="6367463" y="973138"/>
          <p14:tracePt t="216830" x="6357938" y="1009650"/>
          <p14:tracePt t="216841" x="6357938" y="1062038"/>
          <p14:tracePt t="216857" x="6357938" y="1089025"/>
          <p14:tracePt t="216873" x="6357938" y="1169988"/>
          <p14:tracePt t="216890" x="6357938" y="1250950"/>
          <p14:tracePt t="216906" x="6384925" y="1285875"/>
          <p14:tracePt t="216923" x="6429375" y="1357313"/>
          <p14:tracePt t="216942" x="6473825" y="1384300"/>
          <p14:tracePt t="216956" x="6491288" y="1384300"/>
          <p14:tracePt t="216973" x="6554788" y="1384300"/>
          <p14:tracePt t="216990" x="6581775" y="1357313"/>
          <p14:tracePt t="217006" x="6626225" y="1339850"/>
          <p14:tracePt t="217023" x="6643688" y="1322388"/>
          <p14:tracePt t="217040" x="6653213" y="1322388"/>
          <p14:tracePt t="217074" x="6653213" y="1330325"/>
          <p14:tracePt t="217090" x="6661150" y="1366838"/>
          <p14:tracePt t="217107" x="6661150" y="1473200"/>
          <p14:tracePt t="217124" x="6653213" y="1581150"/>
          <p14:tracePt t="217140" x="6643688" y="1652588"/>
          <p14:tracePt t="217156" x="6634163" y="1785938"/>
          <p14:tracePt t="217175" x="6634163" y="1847850"/>
          <p14:tracePt t="217190" x="6634163" y="1866900"/>
          <p14:tracePt t="217207" x="6634163" y="1884363"/>
          <p14:tracePt t="217224" x="6634163" y="1901825"/>
          <p14:tracePt t="217441" x="6697663" y="1893888"/>
          <p14:tracePt t="217449" x="6777038" y="1893888"/>
          <p14:tracePt t="217460" x="6867525" y="1893888"/>
          <p14:tracePt t="217473" x="6938963" y="1893888"/>
          <p14:tracePt t="217490" x="7045325" y="1874838"/>
          <p14:tracePt t="217507" x="7081838" y="1874838"/>
          <p14:tracePt t="217523" x="7099300" y="1874838"/>
          <p14:tracePt t="217550" x="7099300" y="1884363"/>
          <p14:tracePt t="217724" x="7037388" y="1847850"/>
          <p14:tracePt t="217733" x="6991350" y="1776413"/>
          <p14:tracePt t="217744" x="6956425" y="1731963"/>
          <p14:tracePt t="217757" x="6929438" y="1697038"/>
          <p14:tracePt t="217774" x="6902450" y="1660525"/>
          <p14:tracePt t="217790" x="6884988" y="1625600"/>
          <p14:tracePt t="217807" x="6875463" y="1608138"/>
          <p14:tracePt t="217826" x="6875463" y="1571625"/>
          <p14:tracePt t="217840" x="6875463" y="1536700"/>
          <p14:tracePt t="217857" x="6902450" y="1500188"/>
          <p14:tracePt t="217875" x="6956425" y="1446213"/>
          <p14:tracePt t="217890" x="6983413" y="1411288"/>
          <p14:tracePt t="217907" x="7037388" y="1384300"/>
          <p14:tracePt t="217923" x="7054850" y="1374775"/>
          <p14:tracePt t="217940" x="7108825" y="1366838"/>
          <p14:tracePt t="217957" x="7180263" y="1357313"/>
          <p14:tracePt t="217974" x="7205663" y="1347788"/>
          <p14:tracePt t="217990" x="7269163" y="1330325"/>
          <p14:tracePt t="218241" x="7269163" y="1295400"/>
          <p14:tracePt t="218251" x="7251700" y="1250950"/>
          <p14:tracePt t="218262" x="7232650" y="1214438"/>
          <p14:tracePt t="218274" x="7224713" y="1187450"/>
          <p14:tracePt t="218291" x="7215188" y="1089025"/>
          <p14:tracePt t="218307" x="7205663" y="1036638"/>
          <p14:tracePt t="218323" x="7180263" y="973138"/>
          <p14:tracePt t="218342" x="7161213" y="911225"/>
          <p14:tracePt t="218610" x="7242175" y="1062038"/>
          <p14:tracePt t="218616" x="7340600" y="1428750"/>
          <p14:tracePt t="218627" x="7394575" y="1785938"/>
          <p14:tracePt t="218640" x="7473950" y="2187575"/>
          <p14:tracePt t="218657" x="7581900" y="2776538"/>
          <p14:tracePt t="220678" x="7599363" y="2840038"/>
          <p14:tracePt t="220689" x="7608888" y="2911475"/>
          <p14:tracePt t="220700" x="7634288" y="3027363"/>
          <p14:tracePt t="220710" x="7653338" y="3108325"/>
          <p14:tracePt t="220724" x="7670800" y="3197225"/>
          <p14:tracePt t="220741" x="7724775" y="3357563"/>
          <p14:tracePt t="220759" x="7759700" y="3473450"/>
          <p14:tracePt t="221054" x="7804150" y="3509963"/>
          <p14:tracePt t="221063" x="7840663" y="3536950"/>
          <p14:tracePt t="221076" x="7848600" y="3562350"/>
          <p14:tracePt t="221091" x="7867650" y="3598863"/>
          <p14:tracePt t="221108" x="7885113" y="3643313"/>
          <p14:tracePt t="221125" x="7885113" y="3687763"/>
          <p14:tracePt t="221141" x="7885113" y="3705225"/>
          <p14:tracePt t="221158" x="7885113" y="3759200"/>
          <p14:tracePt t="221432" x="7769225" y="3795713"/>
          <p14:tracePt t="221440" x="7680325" y="3875088"/>
          <p14:tracePt t="221451" x="7572375" y="3973513"/>
          <p14:tracePt t="221460" x="7412038" y="4133850"/>
          <p14:tracePt t="221474" x="7224713" y="4303713"/>
          <p14:tracePt t="221491" x="6983413" y="4562475"/>
          <p14:tracePt t="221508" x="6875463" y="4660900"/>
          <p14:tracePt t="221524" x="6680200" y="4973638"/>
          <p14:tracePt t="221541" x="6626225" y="5062538"/>
          <p14:tracePt t="221836" x="6634163" y="5072063"/>
          <p14:tracePt t="221846" x="6653213" y="5099050"/>
          <p14:tracePt t="221857" x="6680200" y="5143500"/>
          <p14:tracePt t="221876" x="6732588" y="5402263"/>
          <p14:tracePt t="221891" x="6769100" y="5634038"/>
          <p14:tracePt t="221907" x="6777038" y="5759450"/>
          <p14:tracePt t="221924" x="6759575" y="5830888"/>
          <p14:tracePt t="221941" x="6732588" y="5875338"/>
          <p14:tracePt t="222163" x="6599238" y="5929313"/>
          <p14:tracePt t="222170" x="6438900" y="5973763"/>
          <p14:tracePt t="222181" x="6197600" y="5973763"/>
          <p14:tracePt t="222192" x="5973763" y="5973763"/>
          <p14:tracePt t="222208" x="5759450" y="5973763"/>
          <p14:tracePt t="222224" x="5197475" y="5830888"/>
          <p14:tracePt t="222242" x="4884738" y="5751513"/>
          <p14:tracePt t="222258" x="4724400" y="5661025"/>
          <p14:tracePt t="222275" x="4537075" y="5562600"/>
          <p14:tracePt t="222293" x="4313238" y="5394325"/>
          <p14:tracePt t="222308" x="4125913" y="5205413"/>
          <p14:tracePt t="222325" x="3956050" y="4786313"/>
          <p14:tracePt t="222342" x="3919538" y="4616450"/>
          <p14:tracePt t="222358" x="3919538" y="4446588"/>
          <p14:tracePt t="222577" x="3938588" y="4411663"/>
          <p14:tracePt t="222587" x="3965575" y="4330700"/>
          <p14:tracePt t="222598" x="4017963" y="4000500"/>
          <p14:tracePt t="222608" x="4089400" y="3571875"/>
          <p14:tracePt t="222625" x="4143375" y="3036888"/>
          <p14:tracePt t="222641" x="4241800" y="2027238"/>
          <p14:tracePt t="222658" x="4375150" y="795338"/>
          <p14:tracePt t="222675" x="4402138" y="500063"/>
          <p14:tracePt t="222691" x="4429125" y="0"/>
          <p14:tracePt t="222729" x="4429125" y="9525"/>
          <p14:tracePt t="222942" x="4473575" y="26988"/>
          <p14:tracePt t="222953" x="4554538" y="44450"/>
          <p14:tracePt t="222963" x="4652963" y="98425"/>
          <p14:tracePt t="222975" x="4848225" y="179388"/>
          <p14:tracePt t="222993" x="5251450" y="411163"/>
          <p14:tracePt t="223008" x="5411788" y="581025"/>
          <p14:tracePt t="223025" x="5697538" y="911225"/>
          <p14:tracePt t="223042" x="5759450" y="990600"/>
          <p14:tracePt t="223058" x="5803900" y="1152525"/>
          <p14:tracePt t="223075" x="5803900" y="1347788"/>
          <p14:tracePt t="223380" x="4741863" y="1633538"/>
          <p14:tracePt t="223389" x="4071938" y="1785938"/>
          <p14:tracePt t="223399" x="3394075" y="2000250"/>
          <p14:tracePt t="223411" x="2803525" y="2286000"/>
          <p14:tracePt t="223425" x="2259013" y="2554288"/>
          <p14:tracePt t="223441" x="1704975" y="2894013"/>
          <p14:tracePt t="223458" x="1608138" y="2965450"/>
          <p14:tracePt t="223475" x="1562100" y="3017838"/>
          <p14:tracePt t="223492" x="1562100" y="3089275"/>
          <p14:tracePt t="223704" x="1589088" y="3089275"/>
          <p14:tracePt t="223714" x="1652588" y="3089275"/>
          <p14:tracePt t="223725" x="1724025" y="3098800"/>
          <p14:tracePt t="223742" x="1830388" y="3125788"/>
          <p14:tracePt t="223758" x="2062163" y="3205163"/>
          <p14:tracePt t="223775" x="2179638" y="3286125"/>
          <p14:tracePt t="223792" x="2187575" y="3303588"/>
          <p14:tracePt t="223808" x="2187575" y="3330575"/>
          <p14:tracePt t="224011" x="2044700" y="3367088"/>
          <p14:tracePt t="224019" x="1973263" y="3394075"/>
          <p14:tracePt t="224029" x="1911350" y="3402013"/>
          <p14:tracePt t="224042" x="1874838" y="3402013"/>
          <p14:tracePt t="224060" x="1822450" y="3402013"/>
          <p14:tracePt t="224075" x="1795463" y="3384550"/>
          <p14:tracePt t="224092" x="1741488" y="3303588"/>
          <p14:tracePt t="224110" x="1704975" y="3232150"/>
          <p14:tracePt t="224125" x="1697038" y="3214688"/>
          <p14:tracePt t="224142" x="1687513" y="3214688"/>
          <p14:tracePt t="224175" x="1679575" y="3214688"/>
          <p14:tracePt t="224201" x="1679575" y="3205163"/>
          <p14:tracePt t="224222" x="1679575" y="3187700"/>
          <p14:tracePt t="224233" x="1625600" y="3054350"/>
          <p14:tracePt t="224243" x="1616075" y="3017838"/>
          <p14:tracePt t="224258" x="1589088" y="2946400"/>
          <p14:tracePt t="224275" x="1544638" y="2768600"/>
          <p14:tracePt t="224293" x="1527175" y="2509838"/>
          <p14:tracePt t="224309" x="1517650" y="2428875"/>
          <p14:tracePt t="224325" x="1517650" y="2322513"/>
          <p14:tracePt t="224342" x="1517650" y="2295525"/>
          <p14:tracePt t="224358" x="1517650" y="2276475"/>
          <p14:tracePt t="224425" x="1536700" y="2276475"/>
          <p14:tracePt t="224435" x="1544638" y="2276475"/>
          <p14:tracePt t="224445" x="1554163" y="2276475"/>
          <p14:tracePt t="224459" x="1581150" y="2286000"/>
          <p14:tracePt t="224477" x="1643063" y="2322513"/>
          <p14:tracePt t="224492" x="1670050" y="2339975"/>
          <p14:tracePt t="224509" x="1776413" y="2393950"/>
          <p14:tracePt t="224527" x="1901825" y="2490788"/>
          <p14:tracePt t="224542" x="2009775" y="2616200"/>
          <p14:tracePt t="224559" x="2224088" y="2822575"/>
          <p14:tracePt t="224577" x="2339975" y="2928938"/>
          <p14:tracePt t="224592" x="2384425" y="2973388"/>
          <p14:tracePt t="224608" x="2419350" y="3009900"/>
          <p14:tracePt t="224625" x="2446338" y="3017838"/>
          <p14:tracePt t="224642" x="2465388" y="3017838"/>
          <p14:tracePt t="224658" x="2473325" y="3027363"/>
          <p14:tracePt t="224852" x="2509838" y="3027363"/>
          <p14:tracePt t="224862" x="2581275" y="3071813"/>
          <p14:tracePt t="224872" x="2670175" y="3125788"/>
          <p14:tracePt t="224882" x="2847975" y="3197225"/>
          <p14:tracePt t="224893" x="3054350" y="3286125"/>
          <p14:tracePt t="224908" x="3160713" y="3313113"/>
          <p14:tracePt t="224925" x="3259138" y="3340100"/>
          <p14:tracePt t="224942" x="3268663" y="3340100"/>
          <p14:tracePt t="225004" x="3268663" y="3348038"/>
          <p14:tracePt t="225015" x="3268663" y="3357563"/>
          <p14:tracePt t="225025" x="3268663" y="3384550"/>
          <p14:tracePt t="225042" x="3268663" y="3402013"/>
          <p14:tracePt t="225059" x="3259138" y="3589338"/>
          <p14:tracePt t="225075" x="3232150" y="3768725"/>
          <p14:tracePt t="225092" x="3224213" y="3867150"/>
          <p14:tracePt t="225109" x="3224213" y="4152900"/>
          <p14:tracePt t="225126" x="3232150" y="4348163"/>
          <p14:tracePt t="225142" x="3232150" y="4465638"/>
          <p14:tracePt t="225159" x="3232150" y="4608513"/>
          <p14:tracePt t="225177" x="3232150" y="4714875"/>
          <p14:tracePt t="225192" x="3232150" y="4732338"/>
          <p14:tracePt t="225209" x="3232150" y="4741863"/>
          <p14:tracePt t="225288" x="3232150" y="4705350"/>
          <p14:tracePt t="225512" x="3133725" y="4741863"/>
          <p14:tracePt t="225522" x="2990850" y="4803775"/>
          <p14:tracePt t="225532" x="2759075" y="4911725"/>
          <p14:tracePt t="225543" x="2455863" y="5037138"/>
          <p14:tracePt t="225559" x="2214563" y="5224463"/>
          <p14:tracePt t="225575" x="1795463" y="5527675"/>
          <p14:tracePt t="225593" x="1562100" y="5715000"/>
          <p14:tracePt t="225609" x="1500188" y="5776913"/>
          <p14:tracePt t="225625" x="1446213" y="5848350"/>
          <p14:tracePt t="225643" x="1446213" y="5857875"/>
          <p14:tracePt t="225675" x="1446213" y="5848350"/>
          <p14:tracePt t="225887" x="1446213" y="5795963"/>
          <p14:tracePt t="225897" x="1446213" y="5732463"/>
          <p14:tracePt t="225909" x="1446213" y="5554663"/>
          <p14:tracePt t="225925" x="1446213" y="5259388"/>
          <p14:tracePt t="225942" x="1446213" y="4751388"/>
          <p14:tracePt t="225959" x="1446213" y="4357688"/>
          <p14:tracePt t="225975" x="1446213" y="4259263"/>
          <p14:tracePt t="225992" x="1446213" y="4081463"/>
          <p14:tracePt t="226009" x="1446213" y="4000500"/>
          <p14:tracePt t="226101" x="1446213" y="4027488"/>
          <p14:tracePt t="226293" x="1482725" y="4017963"/>
          <p14:tracePt t="226304" x="1517650" y="3990975"/>
          <p14:tracePt t="226314" x="1571625" y="3965575"/>
          <p14:tracePt t="226326" x="1616075" y="3946525"/>
          <p14:tracePt t="226344" x="1714500" y="3911600"/>
          <p14:tracePt t="226359" x="1758950" y="3894138"/>
          <p14:tracePt t="226376" x="1795463" y="3894138"/>
          <p14:tracePt t="226392" x="1803400" y="3894138"/>
          <p14:tracePt t="226409" x="1822450" y="3894138"/>
          <p14:tracePt t="226426" x="1830388" y="3894138"/>
          <p14:tracePt t="226442" x="1847850" y="3894138"/>
          <p14:tracePt t="226459" x="1857375" y="3875088"/>
          <p14:tracePt t="226609" x="1866900" y="3875088"/>
          <p14:tracePt t="226629" x="1874838" y="3875088"/>
          <p14:tracePt t="226649" x="1884363" y="3867150"/>
          <p14:tracePt t="226669" x="1901825" y="3867150"/>
          <p14:tracePt t="226679" x="1911350" y="3857625"/>
          <p14:tracePt t="226689" x="1911350" y="3848100"/>
          <p14:tracePt t="226740" x="1893888" y="3840163"/>
          <p14:tracePt t="226751" x="1874838" y="3830638"/>
          <p14:tracePt t="226761" x="1857375" y="3830638"/>
          <p14:tracePt t="226776" x="1830388" y="3822700"/>
          <p14:tracePt t="226793" x="1741488" y="3795713"/>
          <p14:tracePt t="226810" x="1704975" y="3776663"/>
          <p14:tracePt t="226826" x="1643063" y="3724275"/>
          <p14:tracePt t="226842" x="1608138" y="3679825"/>
          <p14:tracePt t="226859" x="1598613" y="3652838"/>
          <p14:tracePt t="226876" x="1598613" y="3633788"/>
          <p14:tracePt t="227126" x="1608138" y="3616325"/>
          <p14:tracePt t="227136" x="1616075" y="3589338"/>
          <p14:tracePt t="227146" x="1625600" y="3509963"/>
          <p14:tracePt t="227159" x="1643063" y="3419475"/>
          <p14:tracePt t="227177" x="1652588" y="3241675"/>
          <p14:tracePt t="227193" x="1652588" y="3143250"/>
          <p14:tracePt t="227209" x="1625600" y="2894013"/>
          <p14:tracePt t="227227" x="1616075" y="2768600"/>
          <p14:tracePt t="227242" x="1616075" y="2732088"/>
          <p14:tracePt t="227259" x="1616075" y="2687638"/>
          <p14:tracePt t="227276" x="1616075" y="2679700"/>
          <p14:tracePt t="227533" x="1625600" y="2679700"/>
          <p14:tracePt t="227542" x="1660525" y="2679700"/>
          <p14:tracePt t="227552" x="1724025" y="2679700"/>
          <p14:tracePt t="227562" x="1803400" y="2687638"/>
          <p14:tracePt t="227576" x="1928813" y="2732088"/>
          <p14:tracePt t="227593" x="2393950" y="2946400"/>
          <p14:tracePt t="227609" x="2598738" y="3125788"/>
          <p14:tracePt t="227626" x="2847975" y="3322638"/>
          <p14:tracePt t="227645" x="2982913" y="3411538"/>
          <p14:tracePt t="227659" x="3036888" y="3465513"/>
          <p14:tracePt t="227676" x="3108325" y="3643313"/>
          <p14:tracePt t="227918" x="3116263" y="3724275"/>
          <p14:tracePt t="227928" x="3116263" y="3786188"/>
          <p14:tracePt t="227939" x="3116263" y="3857625"/>
          <p14:tracePt t="227948" x="3108325" y="3973513"/>
          <p14:tracePt t="227960" x="3081338" y="4251325"/>
          <p14:tracePt t="227976" x="3054350" y="4384675"/>
          <p14:tracePt t="227993" x="3009900" y="4625975"/>
          <p14:tracePt t="228009" x="2965450" y="4911725"/>
          <p14:tracePt t="228026" x="2955925" y="4973638"/>
          <p14:tracePt t="228043" x="2946400" y="5081588"/>
          <p14:tracePt t="228060" x="2919413" y="5153025"/>
          <p14:tracePt t="228304" x="2867025" y="5153025"/>
          <p14:tracePt t="228314" x="2732088" y="5170488"/>
          <p14:tracePt t="228326" x="2509838" y="5241925"/>
          <p14:tracePt t="228344" x="1893888" y="5483225"/>
          <p14:tracePt t="228359" x="1616075" y="5589588"/>
          <p14:tracePt t="228377" x="1258888" y="5786438"/>
          <p14:tracePt t="228394" x="1108075" y="5902325"/>
          <p14:tracePt t="228409" x="1062038" y="5946775"/>
          <p14:tracePt t="228426" x="982663" y="6054725"/>
          <p14:tracePt t="228443" x="965200" y="6062663"/>
          <p14:tracePt t="228459" x="965200" y="6054725"/>
          <p14:tracePt t="228670" x="982663" y="5991225"/>
          <p14:tracePt t="228680" x="1027113" y="5768975"/>
          <p14:tracePt t="228689" x="1098550" y="5384800"/>
          <p14:tracePt t="228700" x="1143000" y="5108575"/>
          <p14:tracePt t="228711" x="1160463" y="4670425"/>
          <p14:tracePt t="228727" x="1169988" y="4322763"/>
          <p14:tracePt t="228743" x="1223963" y="3581400"/>
          <p14:tracePt t="228762" x="1276350" y="3081338"/>
          <p14:tracePt t="228777" x="1303338" y="2955925"/>
          <p14:tracePt t="228793" x="1330325" y="2901950"/>
          <p14:tracePt t="228810" x="1339850" y="2901950"/>
          <p14:tracePt t="229025" x="1393825" y="2867025"/>
          <p14:tracePt t="229035" x="1490663" y="2840038"/>
          <p14:tracePt t="229046" x="1625600" y="2830513"/>
          <p14:tracePt t="229060" x="1768475" y="2830513"/>
          <p14:tracePt t="229077" x="2133600" y="2919413"/>
          <p14:tracePt t="229093" x="2347913" y="3054350"/>
          <p14:tracePt t="229109" x="2598738" y="3214688"/>
          <p14:tracePt t="229127" x="2751138" y="3330575"/>
          <p14:tracePt t="229360" x="2768600" y="3330575"/>
          <p14:tracePt t="229370" x="2857500" y="3330575"/>
          <p14:tracePt t="229380" x="3017838" y="3348038"/>
          <p14:tracePt t="229393" x="3268663" y="3357563"/>
          <p14:tracePt t="229410" x="4010025" y="3419475"/>
          <p14:tracePt t="229426" x="4357688" y="3455988"/>
          <p14:tracePt t="229443" x="4822825" y="3527425"/>
          <p14:tracePt t="229460" x="4929188" y="3554413"/>
          <p14:tracePt t="229675" x="4875213" y="3598863"/>
          <p14:tracePt t="229685" x="4741863" y="3759200"/>
          <p14:tracePt t="229696" x="4510088" y="3875088"/>
          <p14:tracePt t="229709" x="4160838" y="4027488"/>
          <p14:tracePt t="229726" x="3419475" y="4187825"/>
          <p14:tracePt t="229743" x="3071813" y="4224338"/>
          <p14:tracePt t="229760" x="2608263" y="4224338"/>
          <p14:tracePt t="229777" x="2187575" y="4160838"/>
          <p14:tracePt t="229793" x="2017713" y="4116388"/>
          <p14:tracePt t="229810" x="1884363" y="4062413"/>
          <p14:tracePt t="230083" x="1938338" y="4037013"/>
          <p14:tracePt t="230091" x="1982788" y="4000500"/>
          <p14:tracePt t="230101" x="2036763" y="3965575"/>
          <p14:tracePt t="230112" x="2133600" y="3956050"/>
          <p14:tracePt t="230126" x="2232025" y="3946525"/>
          <p14:tracePt t="230143" x="2411413" y="3946525"/>
          <p14:tracePt t="230162" x="2589213" y="3965575"/>
          <p14:tracePt t="230177" x="2643188" y="3965575"/>
          <p14:tracePt t="230193" x="2679700" y="3965575"/>
          <p14:tracePt t="230226" x="2598738" y="3956050"/>
          <p14:tracePt t="230243" x="1911350" y="3714750"/>
          <p14:tracePt t="230260" x="1500188" y="3633788"/>
          <p14:tracePt t="230277" x="857250" y="3571875"/>
          <p14:tracePt t="230294" x="536575" y="3571875"/>
          <p14:tracePt t="230310" x="465138" y="3562350"/>
          <p14:tracePt t="230327" x="455613" y="3554413"/>
          <p14:tracePt t="230345" x="465138" y="3490913"/>
          <p14:tracePt t="230360" x="544513" y="3394075"/>
          <p14:tracePt t="230377" x="866775" y="3098800"/>
          <p14:tracePt t="230395" x="1357313" y="3017838"/>
          <p14:tracePt t="230410" x="1589088" y="3036888"/>
          <p14:tracePt t="230426" x="2232025" y="3419475"/>
          <p14:tracePt t="230443" x="2500313" y="3608388"/>
          <p14:tracePt t="230460" x="2911475" y="3973513"/>
          <p14:tracePt t="230477" x="3044825" y="4224338"/>
          <p14:tracePt t="230493" x="3062288" y="4303713"/>
          <p14:tracePt t="230510" x="3062288" y="4446588"/>
          <p14:tracePt t="230529" x="2973388" y="4625975"/>
          <p14:tracePt t="230544" x="2911475" y="4697413"/>
          <p14:tracePt t="230560" x="2768600" y="4867275"/>
          <p14:tracePt t="230579" x="2652713" y="4991100"/>
          <p14:tracePt t="230593" x="2598738" y="5054600"/>
          <p14:tracePt t="230610" x="2490788" y="5187950"/>
          <p14:tracePt t="230627" x="2438400" y="5232400"/>
          <p14:tracePt t="230643" x="2286000" y="5330825"/>
          <p14:tracePt t="230660" x="2214563" y="5340350"/>
          <p14:tracePt t="230693" x="2205038" y="5340350"/>
          <p14:tracePt t="230711" x="2187575" y="5286375"/>
          <p14:tracePt t="230727" x="2017713" y="4983163"/>
          <p14:tracePt t="230743" x="1965325" y="4714875"/>
          <p14:tracePt t="230762" x="2108200" y="4214813"/>
          <p14:tracePt t="230777" x="2224088" y="4062413"/>
          <p14:tracePt t="230781" x="2366963" y="3965575"/>
          <p14:tracePt t="230793" x="2527300" y="3875088"/>
          <p14:tracePt t="230813" x="2840038" y="3705225"/>
          <p14:tracePt t="230827" x="3044825" y="3679825"/>
          <p14:tracePt t="230843" x="3562350" y="3652838"/>
          <p14:tracePt t="230860" x="3875088" y="3652838"/>
          <p14:tracePt t="230877" x="4313238" y="3652838"/>
          <p14:tracePt t="230893" x="4562475" y="3660775"/>
          <p14:tracePt t="230910" x="4589463" y="3660775"/>
          <p14:tracePt t="230927" x="4589463" y="3633788"/>
          <p14:tracePt t="230943" x="4545013" y="3544888"/>
          <p14:tracePt t="231028" x="3616325" y="3867150"/>
          <p14:tracePt t="231035" x="3384550" y="4081463"/>
          <p14:tracePt t="231046" x="3197225" y="4197350"/>
          <p14:tracePt t="231060" x="3054350" y="4276725"/>
          <p14:tracePt t="231077" x="2965450" y="4367213"/>
          <p14:tracePt t="231093" x="2955925" y="4394200"/>
          <p14:tracePt t="231110" x="2946400" y="4419600"/>
          <p14:tracePt t="231127" x="2946400" y="4483100"/>
          <p14:tracePt t="231143" x="2965450" y="4527550"/>
          <p14:tracePt t="231160" x="3143250" y="4705350"/>
          <p14:tracePt t="231177" x="3490913" y="4813300"/>
          <p14:tracePt t="231193" x="3687763" y="4822825"/>
          <p14:tracePt t="231210" x="4071938" y="4848225"/>
          <p14:tracePt t="231228" x="4357688" y="4840288"/>
          <p14:tracePt t="231243" x="4465638" y="4822825"/>
          <p14:tracePt t="231260" x="4608513" y="4687888"/>
          <p14:tracePt t="231279" x="4732338" y="4473575"/>
          <p14:tracePt t="231294" x="4795838" y="4322763"/>
          <p14:tracePt t="231310" x="4857750" y="4037013"/>
          <p14:tracePt t="231327" x="4867275" y="3830638"/>
          <p14:tracePt t="231343" x="4894263" y="3429000"/>
          <p14:tracePt t="231360" x="4946650" y="3044825"/>
          <p14:tracePt t="231377" x="4983163" y="2874963"/>
          <p14:tracePt t="231394" x="5062538" y="2608263"/>
          <p14:tracePt t="231411" x="5108575" y="2438400"/>
          <p14:tracePt t="231427" x="5133975" y="2393950"/>
          <p14:tracePt t="231444" x="5170488" y="2357438"/>
          <p14:tracePt t="231463" x="5251450" y="2322513"/>
          <p14:tracePt t="231477" x="5322888" y="2312988"/>
          <p14:tracePt t="231494" x="5518150" y="2312988"/>
          <p14:tracePt t="231513" x="5929313" y="2411413"/>
          <p14:tracePt t="231527" x="6269038" y="2490788"/>
          <p14:tracePt t="231543" x="6848475" y="2660650"/>
          <p14:tracePt t="231560" x="7054850" y="2697163"/>
          <p14:tracePt t="231809" x="6473825" y="2884488"/>
          <p14:tracePt t="231817" x="6180138" y="2982913"/>
          <p14:tracePt t="231828" x="5848350" y="3044825"/>
          <p14:tracePt t="231844" x="5554663" y="3133725"/>
          <p14:tracePt t="231860" x="4983163" y="3044825"/>
          <p14:tracePt t="231878" x="4822825" y="2857500"/>
          <p14:tracePt t="231894" x="4813300" y="2660650"/>
          <p14:tracePt t="231910" x="4938713" y="1990725"/>
          <p14:tracePt t="231929" x="5187950" y="1490663"/>
          <p14:tracePt t="231944" x="5322888" y="1374775"/>
          <p14:tracePt t="231960" x="5545138" y="1241425"/>
          <p14:tracePt t="231977" x="5653088" y="1231900"/>
          <p14:tracePt t="231994" x="5929313" y="1268413"/>
          <p14:tracePt t="232010" x="6286500" y="1482725"/>
          <p14:tracePt t="232027" x="6581775" y="1687513"/>
          <p14:tracePt t="232044" x="7099300" y="2081213"/>
          <p14:tracePt t="232061" x="7402513" y="2384425"/>
          <p14:tracePt t="232077" x="7483475" y="2438400"/>
          <p14:tracePt t="232094" x="7626350" y="2482850"/>
          <p14:tracePt t="232111" x="7769225" y="2509838"/>
          <p14:tracePt t="232127" x="7840663" y="2509838"/>
          <p14:tracePt t="232144" x="7894638" y="2509838"/>
          <p14:tracePt t="232327" x="7939088" y="2554288"/>
          <p14:tracePt t="232335" x="7991475" y="2697163"/>
          <p14:tracePt t="232347" x="8081963" y="2822575"/>
          <p14:tracePt t="232360" x="8143875" y="3062288"/>
          <p14:tracePt t="232378" x="8251825" y="3795713"/>
          <p14:tracePt t="232395" x="8269288" y="4473575"/>
          <p14:tracePt t="232410" x="8269288" y="4625975"/>
          <p14:tracePt t="232427" x="8224838" y="4902200"/>
          <p14:tracePt t="232444" x="8205788" y="5018088"/>
          <p14:tracePt t="232460" x="8161338" y="5133975"/>
          <p14:tracePt t="232477" x="8143875" y="5205413"/>
          <p14:tracePt t="232494" x="8134350" y="5214938"/>
          <p14:tracePt t="232510" x="8126413" y="5232400"/>
          <p14:tracePt t="232544" x="8126413" y="5241925"/>
          <p14:tracePt t="232561" x="8126413" y="5251450"/>
          <p14:tracePt t="232577" x="8134350" y="5276850"/>
          <p14:tracePt t="232803" x="7804150" y="5322888"/>
          <p14:tracePt t="232812" x="7456488" y="5348288"/>
          <p14:tracePt t="232822" x="7062788" y="5384800"/>
          <p14:tracePt t="232832" x="6643688" y="5419725"/>
          <p14:tracePt t="232844" x="6330950" y="5429250"/>
          <p14:tracePt t="232863" x="5991225" y="5446713"/>
          <p14:tracePt t="232877" x="5919788" y="5446713"/>
          <p14:tracePt t="232894" x="5813425" y="5411788"/>
          <p14:tracePt t="232911" x="5705475" y="5348288"/>
          <p14:tracePt t="232927" x="5572125" y="5126038"/>
          <p14:tracePt t="232944" x="5500688" y="4938713"/>
          <p14:tracePt t="232961" x="5500688" y="4857750"/>
          <p14:tracePt t="232977" x="5500688" y="4741863"/>
          <p14:tracePt t="233048" x="5751513" y="3911600"/>
          <p14:tracePt t="233056" x="5857875" y="3438525"/>
          <p14:tracePt t="233065" x="5956300" y="3071813"/>
          <p14:tracePt t="233077" x="6045200" y="2786063"/>
          <p14:tracePt t="233094" x="6153150" y="2509838"/>
          <p14:tracePt t="233111" x="6232525" y="2259013"/>
          <p14:tracePt t="233127" x="6232525" y="2224088"/>
          <p14:tracePt t="233160" x="6232525" y="2232025"/>
          <p14:tracePt t="233177" x="6303963" y="2322513"/>
          <p14:tracePt t="233194" x="6357938" y="2366963"/>
          <p14:tracePt t="233211" x="6465888" y="2428875"/>
          <p14:tracePt t="233228" x="6537325" y="2473325"/>
          <p14:tracePt t="233244" x="6562725" y="2490788"/>
          <p14:tracePt t="233261" x="6653213" y="2490788"/>
          <p14:tracePt t="233279" x="6875463" y="2500313"/>
          <p14:tracePt t="233294" x="6983413" y="2509838"/>
          <p14:tracePt t="233311" x="7205663" y="2571750"/>
          <p14:tracePt t="233327" x="7313613" y="2670175"/>
          <p14:tracePt t="233344" x="7473950" y="2795588"/>
          <p14:tracePt t="233361" x="7554913" y="2973388"/>
          <p14:tracePt t="233378" x="7589838" y="3089275"/>
          <p14:tracePt t="233394" x="7589838" y="3313113"/>
          <p14:tracePt t="233411" x="7562850" y="3884613"/>
          <p14:tracePt t="233428" x="7527925" y="4116388"/>
          <p14:tracePt t="233444" x="7419975" y="5010150"/>
          <p14:tracePt t="233463" x="7331075" y="5688013"/>
          <p14:tracePt t="233478" x="7313613" y="5911850"/>
          <p14:tracePt t="233494" x="7304088" y="6224588"/>
          <p14:tracePt t="233511" x="7313613" y="6296025"/>
          <p14:tracePt t="233708" x="6965950" y="6303963"/>
          <p14:tracePt t="233716" x="6697663" y="6303963"/>
          <p14:tracePt t="233727" x="6303963" y="6286500"/>
          <p14:tracePt t="233746" x="5572125" y="6134100"/>
          <p14:tracePt t="233761" x="5295900" y="6045200"/>
          <p14:tracePt t="233777" x="5143500" y="5973763"/>
          <p14:tracePt t="233795" x="5116513" y="5919788"/>
          <p14:tracePt t="233811" x="5062538" y="5562600"/>
          <p14:tracePt t="233828" x="5099050" y="5160963"/>
          <p14:tracePt t="233844" x="5214938" y="4751388"/>
          <p14:tracePt t="233861" x="5510213" y="4205288"/>
          <p14:tracePt t="233879" x="5894388" y="3598863"/>
          <p14:tracePt t="233894" x="6027738" y="3419475"/>
          <p14:tracePt t="233911" x="6348413" y="3000375"/>
          <p14:tracePt t="233929" x="6510338" y="2874963"/>
          <p14:tracePt t="233944" x="6589713" y="2830513"/>
          <p14:tracePt t="234173" x="6724650" y="2786063"/>
          <p14:tracePt t="234183" x="6983413" y="2705100"/>
          <p14:tracePt t="234194" x="7251700" y="2633663"/>
          <p14:tracePt t="234213" x="7831138" y="2500313"/>
          <p14:tracePt t="234227" x="8081963" y="2473325"/>
          <p14:tracePt t="234244" x="8385175" y="2473325"/>
          <p14:tracePt t="234261" x="8491538" y="2490788"/>
          <p14:tracePt t="234278" x="8562975" y="2643188"/>
          <p14:tracePt t="234295" x="8545513" y="2830513"/>
          <p14:tracePt t="234311" x="8474075" y="2911475"/>
          <p14:tracePt t="234328" x="8161338" y="3241675"/>
          <p14:tracePt t="234345" x="7732713" y="3500438"/>
          <p14:tracePt t="234361" x="7456488" y="3608388"/>
          <p14:tracePt t="234378" x="7116763" y="3822700"/>
          <p14:tracePt t="234397" x="6983413" y="3929063"/>
          <p14:tracePt t="234411" x="6973888" y="3946525"/>
          <p14:tracePt t="234457" x="7018338" y="3938588"/>
          <p14:tracePt t="234467" x="7062788" y="3938588"/>
          <p14:tracePt t="234478" x="7126288" y="3938588"/>
          <p14:tracePt t="234495" x="7188200" y="3973513"/>
          <p14:tracePt t="234511" x="7313613" y="4116388"/>
          <p14:tracePt t="234528" x="7394575" y="4214813"/>
          <p14:tracePt t="234544" x="7439025" y="4251325"/>
          <p14:tracePt t="234561" x="7466013" y="4330700"/>
          <p14:tracePt t="234578" x="7500938" y="4357688"/>
          <p14:tracePt t="234805" x="7180263" y="4375150"/>
          <p14:tracePt t="234813" x="6884988" y="4375150"/>
          <p14:tracePt t="234822" x="6510338" y="4357688"/>
          <p14:tracePt t="234833" x="6224588" y="4295775"/>
          <p14:tracePt t="234844" x="5956300" y="4187825"/>
          <p14:tracePt t="234864" x="5634038" y="3919538"/>
          <p14:tracePt t="234878" x="5589588" y="3857625"/>
          <p14:tracePt t="234894" x="5554663" y="3652838"/>
          <p14:tracePt t="234911" x="5589588" y="3384550"/>
          <p14:tracePt t="234928" x="5813425" y="3044825"/>
          <p14:tracePt t="234944" x="6062663" y="2874963"/>
          <p14:tracePt t="234961" x="6170613" y="2830513"/>
          <p14:tracePt t="234978" x="6357938" y="2776538"/>
          <p14:tracePt t="234995" x="6688138" y="2867025"/>
          <p14:tracePt t="235011" x="6875463" y="2946400"/>
          <p14:tracePt t="235028" x="7161213" y="3071813"/>
          <p14:tracePt t="235230" x="6813550" y="3303588"/>
          <p14:tracePt t="235238" x="6572250" y="3375025"/>
          <p14:tracePt t="235249" x="6303963" y="3446463"/>
          <p14:tracePt t="235261" x="6000750" y="3490913"/>
          <p14:tracePt t="235279" x="5724525" y="3527425"/>
          <p14:tracePt t="235295" x="5286375" y="3482975"/>
          <p14:tracePt t="235311" x="4929188" y="3251200"/>
          <p14:tracePt t="235330" x="4589463" y="2598738"/>
          <p14:tracePt t="235345" x="4554538" y="2384425"/>
          <p14:tracePt t="235361" x="4598988" y="1776413"/>
          <p14:tracePt t="235378" x="4724400" y="1500188"/>
          <p14:tracePt t="235395" x="5081588" y="1017588"/>
          <p14:tracePt t="235411" x="5375275" y="884238"/>
          <p14:tracePt t="235428" x="5608638" y="857250"/>
          <p14:tracePt t="235445" x="6116638" y="946150"/>
          <p14:tracePt t="235462" x="6848475" y="1482725"/>
          <p14:tracePt t="235478" x="7242175" y="1768475"/>
          <p14:tracePt t="235494" x="7751763" y="2347913"/>
          <p14:tracePt t="235513" x="8045450" y="2633663"/>
          <p14:tracePt t="235528" x="8108950" y="2705100"/>
          <p14:tracePt t="235545" x="8161338" y="2776538"/>
          <p14:tracePt t="235561" x="8180388" y="2795588"/>
          <p14:tracePt t="235595" x="8170863" y="2857500"/>
          <p14:tracePt t="235612" x="8099425" y="2894013"/>
          <p14:tracePt t="235628" x="7939088" y="3036888"/>
          <p14:tracePt t="235645" x="7705725" y="3232150"/>
          <p14:tracePt t="235661" x="7581900" y="3367088"/>
          <p14:tracePt t="235678" x="7304088" y="3822700"/>
          <p14:tracePt t="235695" x="7188200" y="4554538"/>
          <p14:tracePt t="235712" x="7188200" y="4679950"/>
          <p14:tracePt t="235728" x="7215188" y="4973638"/>
          <p14:tracePt t="235991" x="6823075" y="4902200"/>
          <p14:tracePt t="236000" x="6340475" y="4776788"/>
          <p14:tracePt t="236012" x="6037263" y="4751388"/>
          <p14:tracePt t="236029" x="5724525" y="4652963"/>
          <p14:tracePt t="236045" x="5483225" y="4625975"/>
          <p14:tracePt t="236062" x="5375275" y="4598988"/>
          <p14:tracePt t="236081" x="5313363" y="4554538"/>
          <p14:tracePt t="236095" x="5295900" y="4527550"/>
          <p14:tracePt t="236112" x="5276850" y="4429125"/>
          <p14:tracePt t="236129" x="5276850" y="4367213"/>
          <p14:tracePt t="236145" x="5394325" y="4214813"/>
          <p14:tracePt t="236163" x="5562600" y="4089400"/>
          <p14:tracePt t="236357" x="5322888" y="4071938"/>
          <p14:tracePt t="236365" x="5322888" y="4062413"/>
          <p14:tracePt t="236379" x="5313363" y="3965575"/>
          <p14:tracePt t="236396" x="5303838" y="3509963"/>
          <p14:tracePt t="236412" x="5402263" y="2938463"/>
          <p14:tracePt t="236429" x="5653088" y="2366963"/>
          <p14:tracePt t="236447" x="6018213" y="1652588"/>
          <p14:tracePt t="236462" x="6143625" y="1500188"/>
          <p14:tracePt t="236479" x="6491288" y="1152525"/>
          <p14:tracePt t="236495" x="6599238" y="1125538"/>
          <p14:tracePt t="236512" x="6804025" y="1116013"/>
          <p14:tracePt t="236529" x="6991350" y="1196975"/>
          <p14:tracePt t="236546" x="7081838" y="1330325"/>
          <p14:tracePt t="236562" x="7232650" y="1446213"/>
          <p14:tracePt t="236579" x="7456488" y="1544638"/>
          <p14:tracePt t="236595" x="7608888" y="1625600"/>
          <p14:tracePt t="236612" x="7840663" y="1758950"/>
          <p14:tracePt t="236629" x="7966075" y="1847850"/>
          <p14:tracePt t="236646" x="8126413" y="1982788"/>
          <p14:tracePt t="236662" x="8197850" y="2062163"/>
          <p14:tracePt t="236678" x="8224838" y="2116138"/>
          <p14:tracePt t="236695" x="8232775" y="2276475"/>
          <p14:tracePt t="236712" x="8224838" y="2490788"/>
          <p14:tracePt t="236729" x="8188325" y="2616200"/>
          <p14:tracePt t="236746" x="8054975" y="3098800"/>
          <p14:tracePt t="236762" x="7831138" y="3714750"/>
          <p14:tracePt t="236781" x="7626350" y="4394200"/>
          <p14:tracePt t="236795" x="7473950" y="4724400"/>
          <p14:tracePt t="236813" x="7367588" y="5054600"/>
          <p14:tracePt t="236829" x="7304088" y="5295900"/>
          <p14:tracePt t="236846" x="7259638" y="5562600"/>
          <p14:tracePt t="236863" x="7251700" y="5599113"/>
          <p14:tracePt t="236904" x="7259638" y="5581650"/>
          <p14:tracePt t="236915" x="7259638" y="5562600"/>
          <p14:tracePt t="236929" x="7242175" y="5518150"/>
          <p14:tracePt t="236945" x="6973888" y="5276850"/>
          <p14:tracePt t="236962" x="6742113" y="5160963"/>
          <p14:tracePt t="236980" x="6259513" y="4867275"/>
          <p14:tracePt t="236996" x="5983288" y="4724400"/>
          <p14:tracePt t="237012" x="5902325" y="4687888"/>
          <p14:tracePt t="237029" x="5813425" y="4679950"/>
          <p14:tracePt t="237046" x="5803900" y="4679950"/>
          <p14:tracePt t="237062" x="5803900" y="4670425"/>
          <p14:tracePt t="237079" x="5803900" y="4643438"/>
          <p14:tracePt t="237097" x="5884863" y="4510088"/>
          <p14:tracePt t="237112" x="5938838" y="4473575"/>
          <p14:tracePt t="237129" x="6089650" y="4357688"/>
          <p14:tracePt t="237147" x="6375400" y="4330700"/>
          <p14:tracePt t="237162" x="6510338" y="4330700"/>
          <p14:tracePt t="237180" x="6769100" y="4367213"/>
          <p14:tracePt t="237196" x="6965950" y="4411663"/>
          <p14:tracePt t="237212" x="7170738" y="4473575"/>
          <p14:tracePt t="237229" x="7331075" y="4554538"/>
          <p14:tracePt t="237246" x="7394575" y="4562475"/>
          <p14:tracePt t="237263" x="7429500" y="4572000"/>
          <p14:tracePt t="237504" x="7510463" y="4589463"/>
          <p14:tracePt t="237514" x="7608888" y="4608513"/>
          <p14:tracePt t="237523" x="7705725" y="4633913"/>
          <p14:tracePt t="237533" x="7831138" y="4660900"/>
          <p14:tracePt t="237545" x="7974013" y="4714875"/>
          <p14:tracePt t="237564" x="8170863" y="4840288"/>
          <p14:tracePt t="240348" x="6483350" y="4652963"/>
          <p14:tracePt t="240356" x="5902325" y="4419600"/>
          <p14:tracePt t="240366" x="5367338" y="4259263"/>
          <p14:tracePt t="240379" x="4857750" y="4071938"/>
          <p14:tracePt t="240397" x="4098925" y="3803650"/>
          <p14:tracePt t="240413" x="3902075" y="3679825"/>
          <p14:tracePt t="240429" x="3795713" y="3589338"/>
          <p14:tracePt t="240446" x="3830638" y="3616325"/>
          <p14:tracePt t="240712" x="3670300" y="3652838"/>
          <p14:tracePt t="240721" x="3473450" y="3705225"/>
          <p14:tracePt t="240731" x="3303588" y="3751263"/>
          <p14:tracePt t="240746" x="3143250" y="3776663"/>
          <p14:tracePt t="240762" x="2776538" y="3776663"/>
          <p14:tracePt t="240779" x="2660650" y="3776663"/>
          <p14:tracePt t="240783" x="2562225" y="3768725"/>
          <p14:tracePt t="240796" x="2490788" y="3741738"/>
          <p14:tracePt t="240813" x="2347913" y="3581400"/>
          <p14:tracePt t="240829" x="2322513" y="3517900"/>
          <p14:tracePt t="240846" x="2303463" y="3367088"/>
          <p14:tracePt t="240864" x="2322513" y="3205163"/>
          <p14:tracePt t="240879" x="2374900" y="3062288"/>
          <p14:tracePt t="240896" x="2509838" y="2857500"/>
          <p14:tracePt t="240913" x="2571750" y="2795588"/>
          <p14:tracePt t="241129" x="2339975" y="2697163"/>
          <p14:tracePt t="241138" x="2054225" y="2562225"/>
          <p14:tracePt t="241148" x="1785938" y="2384425"/>
          <p14:tracePt t="241163" x="1616075" y="2251075"/>
          <p14:tracePt t="241179" x="1312863" y="1884363"/>
          <p14:tracePt t="241198" x="1214438" y="1758950"/>
          <p14:tracePt t="241213" x="1214438" y="1751013"/>
          <p14:tracePt t="241259" x="1241425" y="1768475"/>
          <p14:tracePt t="241269" x="1285875" y="1812925"/>
          <p14:tracePt t="241280" x="1374775" y="1884363"/>
          <p14:tracePt t="241296" x="1473200" y="2089150"/>
          <p14:tracePt t="241313" x="1724025" y="2330450"/>
          <p14:tracePt t="241331" x="2027238" y="2536825"/>
          <p14:tracePt t="241346" x="2143125" y="2616200"/>
          <p14:tracePt t="241363" x="2419350" y="2751138"/>
          <p14:tracePt t="241380" x="2554288" y="2813050"/>
          <p14:tracePt t="241397" x="2741613" y="2840038"/>
          <p14:tracePt t="241413" x="2911475" y="2857500"/>
          <p14:tracePt t="241430" x="2946400" y="2867025"/>
          <p14:tracePt t="241446" x="2965450" y="2867025"/>
          <p14:tracePt t="241493" x="2965450" y="2874963"/>
          <p14:tracePt t="241503" x="2965450" y="2884488"/>
          <p14:tracePt t="241514" x="2965450" y="2894013"/>
          <p14:tracePt t="241530" x="2965450" y="2901950"/>
          <p14:tracePt t="241546" x="2965450" y="2928938"/>
          <p14:tracePt t="241565" x="2955925" y="2946400"/>
          <p14:tracePt t="241579" x="2946400" y="2955925"/>
          <p14:tracePt t="241596" x="2938463" y="3009900"/>
          <p14:tracePt t="241616" x="2938463" y="3205163"/>
          <p14:tracePt t="241629" x="2938463" y="3455988"/>
          <p14:tracePt t="241647" x="2938463" y="3946525"/>
          <p14:tracePt t="241663" x="2938463" y="4143375"/>
          <p14:tracePt t="241680" x="2955925" y="4465638"/>
          <p14:tracePt t="241696" x="2955925" y="4598988"/>
          <p14:tracePt t="241970" x="2955925" y="4608513"/>
          <p14:tracePt t="241980" x="2946400" y="4616450"/>
          <p14:tracePt t="241990" x="2928938" y="4643438"/>
          <p14:tracePt t="242000" x="2894013" y="4660900"/>
          <p14:tracePt t="242013" x="2830513" y="4697413"/>
          <p14:tracePt t="242032" x="2643188" y="4867275"/>
          <p14:tracePt t="242046" x="2527300" y="4983163"/>
          <p14:tracePt t="242063" x="2232025" y="5180013"/>
          <p14:tracePt t="242082" x="1874838" y="5419725"/>
          <p14:tracePt t="242096" x="1731963" y="5616575"/>
          <p14:tracePt t="242113" x="1544638" y="5759450"/>
          <p14:tracePt t="242130" x="1509713" y="5786438"/>
          <p14:tracePt t="242146" x="1482725" y="5803900"/>
          <p14:tracePt t="242174" x="1490663" y="5803900"/>
          <p14:tracePt t="242417" x="1500188" y="5768975"/>
          <p14:tracePt t="242427" x="1500188" y="5680075"/>
          <p14:tracePt t="242437" x="1500188" y="5411788"/>
          <p14:tracePt t="242448" x="1500188" y="5116513"/>
          <p14:tracePt t="242463" x="1500188" y="4902200"/>
          <p14:tracePt t="242480" x="1500188" y="4197350"/>
          <p14:tracePt t="242499" x="1500188" y="3965575"/>
          <p14:tracePt t="242513" x="1500188" y="3894138"/>
          <p14:tracePt t="242530" x="1500188" y="3867150"/>
          <p14:tracePt t="242590" x="1509713" y="3884613"/>
          <p14:tracePt t="242600" x="1527175" y="3902075"/>
          <p14:tracePt t="242609" x="1527175" y="3929063"/>
          <p14:tracePt t="242620" x="1536700" y="3929063"/>
          <p14:tracePt t="242721" x="1544638" y="3919538"/>
          <p14:tracePt t="242731" x="1562100" y="3919538"/>
          <p14:tracePt t="242741" x="1571625" y="3911600"/>
          <p14:tracePt t="242752" x="1589088" y="3911600"/>
          <p14:tracePt t="242763" x="1608138" y="3911600"/>
          <p14:tracePt t="242780" x="1633538" y="3911600"/>
          <p14:tracePt t="242796" x="1679575" y="3911600"/>
          <p14:tracePt t="242813" x="1768475" y="3894138"/>
          <p14:tracePt t="242830" x="1830388" y="3875088"/>
          <p14:tracePt t="242847" x="1946275" y="3840163"/>
          <p14:tracePt t="242863" x="2027238" y="3803650"/>
          <p14:tracePt t="242880" x="2044700" y="3786188"/>
          <p14:tracePt t="242897" x="2062163" y="3768725"/>
          <p14:tracePt t="242914" x="2071688" y="3768725"/>
          <p14:tracePt t="243158" x="2054225" y="3759200"/>
          <p14:tracePt t="243167" x="2027238" y="3751263"/>
          <p14:tracePt t="243180" x="2000250" y="3751263"/>
          <p14:tracePt t="243199" x="1901825" y="3732213"/>
          <p14:tracePt t="243213" x="1847850" y="3724275"/>
          <p14:tracePt t="243230" x="1776413" y="3705225"/>
          <p14:tracePt t="243246" x="1724025" y="3687763"/>
          <p14:tracePt t="243263" x="1536700" y="3473450"/>
          <p14:tracePt t="243280" x="1446213" y="3367088"/>
          <p14:tracePt t="243297" x="1419225" y="3340100"/>
          <p14:tracePt t="243313" x="1411288" y="3313113"/>
          <p14:tracePt t="243574" x="1411288" y="3276600"/>
          <p14:tracePt t="243584" x="1411288" y="3187700"/>
          <p14:tracePt t="243596" x="1438275" y="3027363"/>
          <p14:tracePt t="243615" x="1465263" y="2776538"/>
          <p14:tracePt t="243630" x="1465263" y="2536825"/>
          <p14:tracePt t="243647" x="1465263" y="2357438"/>
          <p14:tracePt t="243665" x="1465263" y="2303463"/>
          <p14:tracePt t="243727" x="1490663" y="2303463"/>
          <p14:tracePt t="243736" x="1517650" y="2303463"/>
          <p14:tracePt t="243748" x="1536700" y="2303463"/>
          <p14:tracePt t="243764" x="1571625" y="2312988"/>
          <p14:tracePt t="243781" x="1652588" y="2347913"/>
          <p14:tracePt t="243798" x="1768475" y="2411413"/>
          <p14:tracePt t="243814" x="1901825" y="2473325"/>
          <p14:tracePt t="243830" x="2214563" y="2608263"/>
          <p14:tracePt t="243849" x="2616200" y="2679700"/>
          <p14:tracePt t="243864" x="2732088" y="2705100"/>
          <p14:tracePt t="243880" x="2894013" y="2732088"/>
          <p14:tracePt t="243899" x="2990850" y="2751138"/>
          <p14:tracePt t="243913" x="3027363" y="2759075"/>
          <p14:tracePt t="243930" x="3089275" y="2786063"/>
          <p14:tracePt t="244153" x="3116263" y="2857500"/>
          <p14:tracePt t="244163" x="3133725" y="2919413"/>
          <p14:tracePt t="244173" x="3152775" y="2973388"/>
          <p14:tracePt t="244184" x="3170238" y="3044825"/>
          <p14:tracePt t="244197" x="3179763" y="3133725"/>
          <p14:tracePt t="244214" x="3179763" y="3394075"/>
          <p14:tracePt t="244230" x="3179763" y="3465513"/>
          <p14:tracePt t="244247" x="3170238" y="3571875"/>
          <p14:tracePt t="244265" x="3152775" y="3697288"/>
          <p14:tracePt t="244280" x="3143250" y="3795713"/>
          <p14:tracePt t="244285" x="3125788" y="3875088"/>
          <p14:tracePt t="244297" x="3116263" y="3929063"/>
          <p14:tracePt t="244316" x="3108325" y="4010025"/>
          <p14:tracePt t="244331" x="3108325" y="4062413"/>
          <p14:tracePt t="244347" x="3108325" y="4125913"/>
          <p14:tracePt t="244558" x="3089275" y="4241800"/>
          <p14:tracePt t="244569" x="3071813" y="4330700"/>
          <p14:tracePt t="244580" x="3036888" y="4483100"/>
          <p14:tracePt t="244597" x="2973388" y="4741863"/>
          <p14:tracePt t="244614" x="2894013" y="5054600"/>
          <p14:tracePt t="244630" x="2813050" y="5232400"/>
          <p14:tracePt t="244647" x="2786063" y="5322888"/>
          <p14:tracePt t="244664" x="2751138" y="5419725"/>
          <p14:tracePt t="244681" x="2751138" y="5429250"/>
          <p14:tracePt t="244772" x="2751138" y="5419725"/>
          <p14:tracePt t="244793" x="2741613" y="5419725"/>
          <p14:tracePt t="244804" x="2697163" y="5419725"/>
          <p14:tracePt t="244814" x="2598738" y="5394325"/>
          <p14:tracePt t="244830" x="2517775" y="5394325"/>
          <p14:tracePt t="244847" x="2286000" y="5456238"/>
          <p14:tracePt t="244864" x="1847850" y="5599113"/>
          <p14:tracePt t="244880" x="1670050" y="5670550"/>
          <p14:tracePt t="244897" x="1438275" y="5759450"/>
          <p14:tracePt t="244914" x="1384300" y="5776913"/>
          <p14:tracePt t="244986" x="1401763" y="5741988"/>
          <p14:tracePt t="244996" x="1428750" y="5680075"/>
          <p14:tracePt t="245006" x="1455738" y="5599113"/>
          <p14:tracePt t="245016" x="1509713" y="5384800"/>
          <p14:tracePt t="245031" x="1544638" y="5259388"/>
          <p14:tracePt t="245047" x="1616075" y="5108575"/>
          <p14:tracePt t="245064" x="1652588" y="5062538"/>
          <p14:tracePt t="245081" x="1697038" y="4965700"/>
          <p14:tracePt t="249637" x="1830388" y="4946650"/>
          <p14:tracePt t="249645" x="1965325" y="4867275"/>
          <p14:tracePt t="249655" x="2214563" y="4759325"/>
          <p14:tracePt t="249666" x="2455863" y="4687888"/>
          <p14:tracePt t="249682" x="2687638" y="4652963"/>
          <p14:tracePt t="249698" x="3232150" y="4562475"/>
          <p14:tracePt t="249716" x="3608388" y="4491038"/>
          <p14:tracePt t="249732" x="3705225" y="4419600"/>
          <p14:tracePt t="249950" x="3705225" y="4394200"/>
          <p14:tracePt t="249960" x="3705225" y="4303713"/>
          <p14:tracePt t="249970" x="3697288" y="4133850"/>
          <p14:tracePt t="249982" x="3697288" y="3867150"/>
          <p14:tracePt t="250001" x="3643313" y="3081338"/>
          <p14:tracePt t="250015" x="3598863" y="2759075"/>
          <p14:tracePt t="250032" x="3536950" y="2401888"/>
          <p14:tracePt t="250048" x="3509963" y="2339975"/>
          <p14:tracePt t="250276" x="3509963" y="2438400"/>
          <p14:tracePt t="250285" x="3465513" y="2455863"/>
          <p14:tracePt t="250298" x="3375025" y="2509838"/>
          <p14:tracePt t="250315" x="2982913" y="2697163"/>
          <p14:tracePt t="250332" x="2813050" y="2786063"/>
          <p14:tracePt t="250348" x="2384425" y="2973388"/>
          <p14:tracePt t="250366" x="2170113" y="3027363"/>
          <p14:tracePt t="250382" x="2081213" y="3036888"/>
          <p14:tracePt t="250399" x="1990725" y="3036888"/>
          <p14:tracePt t="250418" x="1938338" y="2982913"/>
          <p14:tracePt t="250432" x="1928813" y="2884488"/>
          <p14:tracePt t="250630" x="2000250" y="2911475"/>
          <p14:tracePt t="250639" x="2116138" y="3071813"/>
          <p14:tracePt t="250651" x="2322513" y="3224213"/>
          <p14:tracePt t="250665" x="2527300" y="3419475"/>
          <p14:tracePt t="250682" x="2911475" y="3894138"/>
          <p14:tracePt t="250700" x="3081338" y="4081463"/>
          <p14:tracePt t="250715" x="3251200" y="4330700"/>
          <p14:tracePt t="250732" x="3303588" y="4456113"/>
          <p14:tracePt t="250916" x="3276600" y="4500563"/>
          <p14:tracePt t="250924" x="3224213" y="4589463"/>
          <p14:tracePt t="250934" x="3160713" y="4705350"/>
          <p14:tracePt t="250949" x="3071813" y="4867275"/>
          <p14:tracePt t="250965" x="2955925" y="5153025"/>
          <p14:tracePt t="250982" x="2919413" y="5322888"/>
          <p14:tracePt t="250999" x="2901950" y="5465763"/>
          <p14:tracePt t="251015" x="2911475" y="5510213"/>
          <p14:tracePt t="251032" x="2955925" y="5510213"/>
          <p14:tracePt t="251049" x="3027363" y="5510213"/>
          <p14:tracePt t="251220" x="2990850" y="5518150"/>
          <p14:tracePt t="251229" x="2847975" y="5589588"/>
          <p14:tracePt t="251239" x="2643188" y="5653088"/>
          <p14:tracePt t="251250" x="2446338" y="5724525"/>
          <p14:tracePt t="251266" x="2268538" y="5786438"/>
          <p14:tracePt t="251282" x="2000250" y="5875338"/>
          <p14:tracePt t="251300" x="1785938" y="5902325"/>
          <p14:tracePt t="251316" x="1687513" y="5911850"/>
          <p14:tracePt t="251332" x="1554163" y="5894388"/>
          <p14:tracePt t="251586" x="1571625" y="5830888"/>
          <p14:tracePt t="251594" x="1643063" y="5680075"/>
          <p14:tracePt t="251604" x="1724025" y="5483225"/>
          <p14:tracePt t="251616" x="1822450" y="5143500"/>
          <p14:tracePt t="251632" x="1946275" y="4902200"/>
          <p14:tracePt t="251649" x="2125663" y="4384675"/>
          <p14:tracePt t="251665" x="2197100" y="4037013"/>
          <p14:tracePt t="251682" x="2197100" y="3919538"/>
          <p14:tracePt t="251950" x="2170113" y="3919538"/>
          <p14:tracePt t="251960" x="2125663" y="3919538"/>
          <p14:tracePt t="251970" x="2081213" y="3938588"/>
          <p14:tracePt t="251982" x="2036763" y="3956050"/>
          <p14:tracePt t="252002" x="1938338" y="4027488"/>
          <p14:tracePt t="252015" x="1901825" y="4054475"/>
          <p14:tracePt t="252032" x="1839913" y="4098925"/>
          <p14:tracePt t="252051" x="1803400" y="4133850"/>
          <p14:tracePt t="252066" x="1803400" y="4152900"/>
          <p14:tracePt t="252082" x="1803400" y="4170363"/>
          <p14:tracePt t="252099" x="1803400" y="4179888"/>
          <p14:tracePt t="252116" x="1866900" y="4187825"/>
          <p14:tracePt t="252132" x="1955800" y="4205288"/>
          <p14:tracePt t="252345" x="1946275" y="4133850"/>
          <p14:tracePt t="252356" x="1857375" y="3919538"/>
          <p14:tracePt t="252367" x="1758950" y="3660775"/>
          <p14:tracePt t="252383" x="1643063" y="3348038"/>
          <p14:tracePt t="252399" x="1419225" y="3009900"/>
          <p14:tracePt t="252416" x="1303338" y="2822575"/>
          <p14:tracePt t="252432" x="1285875" y="2813050"/>
          <p14:tracePt t="252449" x="1258888" y="2803525"/>
          <p14:tracePt t="252528" x="1268413" y="2803525"/>
          <p14:tracePt t="252538" x="1312863" y="2803525"/>
          <p14:tracePt t="252550" x="1374775" y="2803525"/>
          <p14:tracePt t="252566" x="1411288" y="2803525"/>
          <p14:tracePt t="252583" x="1536700" y="2776538"/>
          <p14:tracePt t="252599" x="1660525" y="2741613"/>
          <p14:tracePt t="252616" x="1704975" y="2741613"/>
          <p14:tracePt t="252632" x="1751013" y="2732088"/>
          <p14:tracePt t="252650" x="1758950" y="2759075"/>
          <p14:tracePt t="252666" x="1758950" y="2822575"/>
          <p14:tracePt t="252683" x="1751013" y="2982913"/>
          <p14:tracePt t="252701" x="1724025" y="3170238"/>
          <p14:tracePt t="252716" x="1724025" y="3348038"/>
          <p14:tracePt t="252732" x="1704975" y="3679825"/>
          <p14:tracePt t="252749" x="1704975" y="3803650"/>
          <p14:tracePt t="252766" x="1758950" y="3946525"/>
          <p14:tracePt t="252782" x="1822450" y="4017963"/>
          <p14:tracePt t="252799" x="1839913" y="4027488"/>
          <p14:tracePt t="252975" x="1893888" y="3973513"/>
          <p14:tracePt t="252985" x="1965325" y="3894138"/>
          <p14:tracePt t="252995" x="2027238" y="3830638"/>
          <p14:tracePt t="253006" x="2098675" y="3751263"/>
          <p14:tracePt t="253016" x="2170113" y="3616325"/>
          <p14:tracePt t="253033" x="2232025" y="3562350"/>
          <p14:tracePt t="253049" x="2384425" y="3490913"/>
          <p14:tracePt t="253066" x="2517775" y="3473450"/>
          <p14:tracePt t="253083" x="2562225" y="3473450"/>
          <p14:tracePt t="253099" x="2697163" y="3589338"/>
          <p14:tracePt t="253117" x="2867025" y="3919538"/>
          <p14:tracePt t="253133" x="2928938" y="4143375"/>
          <p14:tracePt t="253149" x="3036888" y="4554538"/>
          <p14:tracePt t="253167" x="3044825" y="4768850"/>
          <p14:tracePt t="253183" x="3054350" y="4840288"/>
          <p14:tracePt t="253199" x="3054350" y="4973638"/>
          <p14:tracePt t="253216" x="3054350" y="5010150"/>
          <p14:tracePt t="253233" x="3054350" y="502761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24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367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0551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 advTm="4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3258589" y="4113440"/>
            <a:ext cx="1847088" cy="8595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solidFill>
                <a:srgbClr val="FDB813">
                  <a:lumMod val="50000"/>
                </a:srgb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From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86923"/>
            <a:ext cx="8228012" cy="1732477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000" dirty="0" smtClean="0"/>
              <a:t>Real physical </a:t>
            </a:r>
            <a:r>
              <a:rPr lang="en-US" sz="2000" dirty="0"/>
              <a:t>circuits deal with physical properties, such as </a:t>
            </a:r>
            <a:r>
              <a:rPr lang="en-US" sz="2000" i="1" dirty="0"/>
              <a:t>voltages</a:t>
            </a:r>
            <a:r>
              <a:rPr lang="en-US" sz="2000" dirty="0"/>
              <a:t> and </a:t>
            </a:r>
            <a:r>
              <a:rPr lang="en-US" sz="2000" i="1" dirty="0" smtClean="0"/>
              <a:t>currents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accent1"/>
                </a:solidFill>
              </a:rPr>
              <a:t>Digital circuits </a:t>
            </a:r>
            <a:r>
              <a:rPr lang="en-US" sz="2000" dirty="0" smtClean="0"/>
              <a:t>use the abstractions of 0 and 1 to represent the presence or absence of these physical properties (signals) rather than a continuous range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258589" y="3352424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rgbClr val="061922"/>
                </a:solidFill>
                <a:latin typeface="+mj-lt"/>
                <a:cs typeface="Arial" pitchFamily="34" charset="0"/>
              </a:rPr>
              <a:t>Logic </a:t>
            </a:r>
            <a:r>
              <a:rPr lang="en-US" sz="2800" b="1" dirty="0" smtClean="0">
                <a:solidFill>
                  <a:srgbClr val="061922"/>
                </a:solidFill>
                <a:latin typeface="+mj-lt"/>
                <a:cs typeface="Consolas" pitchFamily="49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258589" y="4961768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solidFill>
                  <a:srgbClr val="061922"/>
                </a:solidFill>
                <a:latin typeface="+mj-lt"/>
                <a:cs typeface="Arial" pitchFamily="34" charset="0"/>
              </a:rPr>
              <a:t>Logic </a:t>
            </a:r>
            <a:r>
              <a:rPr lang="en-US" sz="2800" b="1" dirty="0">
                <a:solidFill>
                  <a:srgbClr val="061922"/>
                </a:solidFill>
                <a:latin typeface="+mj-lt"/>
                <a:cs typeface="Consolas" pitchFamily="49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258589" y="4106804"/>
            <a:ext cx="1844040" cy="431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rgbClr val="FDB813">
                    <a:lumMod val="50000"/>
                  </a:srgbClr>
                </a:solidFill>
                <a:latin typeface="+mj-lt"/>
                <a:cs typeface="Arial" pitchFamily="34" charset="0"/>
              </a:rPr>
              <a:t>Weak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258589" y="4538096"/>
            <a:ext cx="1844040" cy="4297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rgbClr val="FDB813">
                    <a:lumMod val="50000"/>
                  </a:srgbClr>
                </a:solidFill>
                <a:latin typeface="+mj-lt"/>
                <a:cs typeface="Arial" pitchFamily="34" charset="0"/>
              </a:rPr>
              <a:t>Weak </a:t>
            </a:r>
            <a:r>
              <a:rPr lang="en-US" sz="2400" b="1" dirty="0" smtClean="0">
                <a:solidFill>
                  <a:srgbClr val="FDB813">
                    <a:lumMod val="50000"/>
                  </a:srgbClr>
                </a:solidFill>
                <a:latin typeface="+mj-lt"/>
                <a:cs typeface="Consolas" pitchFamily="49" charset="0"/>
              </a:rPr>
              <a:t>0</a:t>
            </a:r>
            <a:endParaRPr lang="en-US" sz="2000" b="1" dirty="0" smtClean="0">
              <a:solidFill>
                <a:srgbClr val="FDB813">
                  <a:lumMod val="50000"/>
                </a:srgb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5222756" y="4106804"/>
            <a:ext cx="206188" cy="854964"/>
          </a:xfrm>
          <a:prstGeom prst="rightBrace">
            <a:avLst>
              <a:gd name="adj1" fmla="val 40362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000" b="1" smtClean="0">
              <a:solidFill>
                <a:srgbClr val="06192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8944" y="4310258"/>
            <a:ext cx="1250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undefined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4606" y="3041774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5 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00827" y="3800234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3.5 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83713" y="4659492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1.5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4469" y="5407776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61922"/>
                </a:solidFill>
                <a:latin typeface="+mj-lt"/>
              </a:rPr>
              <a:t>0 V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697003" y="2585535"/>
            <a:ext cx="1182491" cy="3130614"/>
            <a:chOff x="648214" y="2936431"/>
            <a:chExt cx="1182491" cy="3130614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flipV="1">
              <a:off x="1828800" y="3068320"/>
              <a:ext cx="1905" cy="2998725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8214" y="2936431"/>
              <a:ext cx="1095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61922"/>
                  </a:solidFill>
                  <a:latin typeface="+mj-lt"/>
                </a:rPr>
                <a:t>voltage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>
            <a:off x="2725189" y="5716148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ine Callout 2 (No Border) 24"/>
          <p:cNvSpPr/>
          <p:nvPr/>
        </p:nvSpPr>
        <p:spPr>
          <a:xfrm>
            <a:off x="5913038" y="2816368"/>
            <a:ext cx="3047999" cy="1360759"/>
          </a:xfrm>
          <a:prstGeom prst="callout2">
            <a:avLst>
              <a:gd name="adj1" fmla="val 78870"/>
              <a:gd name="adj2" fmla="val 3651"/>
              <a:gd name="adj3" fmla="val 102446"/>
              <a:gd name="adj4" fmla="val 1229"/>
              <a:gd name="adj5" fmla="val 114050"/>
              <a:gd name="adj6" fmla="val -758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rgbClr val="061922"/>
                </a:solidFill>
                <a:latin typeface="+mj-lt"/>
              </a:rPr>
              <a:t>It could not be a stable state: </a:t>
            </a:r>
            <a:r>
              <a:rPr lang="en-US" sz="1600" dirty="0">
                <a:solidFill>
                  <a:srgbClr val="939598">
                    <a:lumMod val="75000"/>
                  </a:srgbClr>
                </a:solidFill>
                <a:latin typeface="+mj-lt"/>
              </a:rPr>
              <a:t>should not occur in the circuit except during transitions from one state </a:t>
            </a:r>
            <a:r>
              <a:rPr lang="en-US" sz="1600" dirty="0" smtClean="0">
                <a:solidFill>
                  <a:srgbClr val="939598">
                    <a:lumMod val="75000"/>
                  </a:srgbClr>
                </a:solidFill>
                <a:latin typeface="+mj-lt"/>
              </a:rPr>
              <a:t>to he other</a:t>
            </a:r>
            <a:endParaRPr lang="en-US" sz="1600" dirty="0">
              <a:solidFill>
                <a:srgbClr val="939598">
                  <a:lumMod val="75000"/>
                </a:srgbClr>
              </a:solidFill>
              <a:latin typeface="+mj-lt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2725189" y="4961768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2725189" y="4113440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>
            <a:off x="2723284" y="335242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54025" y="5825500"/>
            <a:ext cx="8121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accent1"/>
                </a:solidFill>
                <a:latin typeface="+mj-lt"/>
              </a:rPr>
              <a:t>Boolean algebra </a:t>
            </a:r>
            <a:r>
              <a:rPr lang="en-US" sz="2000" dirty="0" smtClean="0">
                <a:latin typeface="+mj-lt"/>
              </a:rPr>
              <a:t>describes two-stated systems</a:t>
            </a:r>
            <a:endParaRPr lang="en-US" sz="2000" dirty="0">
              <a:latin typeface="+mj-lt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953195"/>
      </p:ext>
    </p:extLst>
  </p:cSld>
  <p:clrMapOvr>
    <a:masterClrMapping/>
  </p:clrMapOvr>
  <p:transition advTm="12650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4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  <p:bldP spid="15" grpId="0"/>
      <p:bldP spid="25" grpId="0" animBg="1"/>
      <p:bldP spid="6" grpId="0"/>
    </p:bldLst>
  </p:timing>
  <p:extLst mod="1">
    <p:ext uri="{3A86A75C-4F4B-4683-9AE1-C65F6400EC91}">
      <p14:laserTraceLst xmlns:p14="http://schemas.microsoft.com/office/powerpoint/2010/main">
        <p14:tracePtLst>
          <p14:tracePt t="84722" x="6858000" y="4411663"/>
          <p14:tracePt t="84910" x="6840538" y="4419600"/>
          <p14:tracePt t="84920" x="6777038" y="4438650"/>
          <p14:tracePt t="84930" x="6705600" y="4491038"/>
          <p14:tracePt t="84942" x="6581775" y="4554538"/>
          <p14:tracePt t="84960" x="6126163" y="4732338"/>
          <p14:tracePt t="84975" x="5884863" y="4813300"/>
          <p14:tracePt t="84992" x="5375275" y="4919663"/>
          <p14:tracePt t="85009" x="5214938" y="4956175"/>
          <p14:tracePt t="85025" x="5000625" y="4965700"/>
          <p14:tracePt t="85042" x="4938713" y="4965700"/>
          <p14:tracePt t="85144" x="4929188" y="4965700"/>
          <p14:tracePt t="85154" x="4867275" y="4946650"/>
          <p14:tracePt t="85163" x="4803775" y="4919663"/>
          <p14:tracePt t="85176" x="4724400" y="4902200"/>
          <p14:tracePt t="85192" x="4625975" y="4857750"/>
          <p14:tracePt t="85209" x="4438650" y="4751388"/>
          <p14:tracePt t="85225" x="4340225" y="4679950"/>
          <p14:tracePt t="85258" x="4330700" y="4679950"/>
          <p14:tracePt t="85316" x="4348163" y="4679950"/>
          <p14:tracePt t="85327" x="4402138" y="4714875"/>
          <p14:tracePt t="85336" x="4483100" y="4732338"/>
          <p14:tracePt t="85346" x="4598988" y="4768850"/>
          <p14:tracePt t="85359" x="4751388" y="4786313"/>
          <p14:tracePt t="85377" x="4929188" y="4803775"/>
          <p14:tracePt t="85392" x="5000625" y="4803775"/>
          <p14:tracePt t="85409" x="5081588" y="4803775"/>
          <p14:tracePt t="85425" x="5099050" y="4803775"/>
          <p14:tracePt t="85479" x="5072063" y="4803775"/>
          <p14:tracePt t="85489" x="5027613" y="4803775"/>
          <p14:tracePt t="85499" x="4983163" y="4803775"/>
          <p14:tracePt t="85510" x="4929188" y="4803775"/>
          <p14:tracePt t="85525" x="4867275" y="4803775"/>
          <p14:tracePt t="85542" x="4705350" y="4803775"/>
          <p14:tracePt t="85561" x="4554538" y="4813300"/>
          <p14:tracePt t="85576" x="4483100" y="4813300"/>
          <p14:tracePt t="85592" x="4375150" y="4813300"/>
          <p14:tracePt t="85609" x="4357688" y="4813300"/>
          <p14:tracePt t="85625" x="4348163" y="4813300"/>
          <p14:tracePt t="85672" x="4367213" y="4813300"/>
          <p14:tracePt t="85681" x="4411663" y="4813300"/>
          <p14:tracePt t="85926" x="4456113" y="4813300"/>
          <p14:tracePt t="85936" x="4527550" y="4813300"/>
          <p14:tracePt t="85947" x="4598988" y="4813300"/>
          <p14:tracePt t="85959" x="4679950" y="4813300"/>
          <p14:tracePt t="85976" x="4795838" y="4813300"/>
          <p14:tracePt t="85993" x="4830763" y="4803775"/>
          <p14:tracePt t="86009" x="4848225" y="4803775"/>
          <p14:tracePt t="86089" x="4840288" y="4803775"/>
          <p14:tracePt t="86099" x="4813300" y="4803775"/>
          <p14:tracePt t="86110" x="4776788" y="4803775"/>
          <p14:tracePt t="86125" x="4741863" y="4803775"/>
          <p14:tracePt t="86142" x="4598988" y="4803775"/>
          <p14:tracePt t="86159" x="4394200" y="4803775"/>
          <p14:tracePt t="86175" x="4286250" y="4803775"/>
          <p14:tracePt t="86193" x="4098925" y="4803775"/>
          <p14:tracePt t="86210" x="3965575" y="4803775"/>
          <p14:tracePt t="86226" x="3938588" y="4803775"/>
          <p14:tracePt t="86312" x="3956050" y="4803775"/>
          <p14:tracePt t="86322" x="3990975" y="4803775"/>
          <p14:tracePt t="86332" x="4037013" y="4803775"/>
          <p14:tracePt t="86343" x="4089400" y="4803775"/>
          <p14:tracePt t="86359" x="4125913" y="4803775"/>
          <p14:tracePt t="86376" x="4251325" y="4803775"/>
          <p14:tracePt t="86394" x="4357688" y="4795838"/>
          <p14:tracePt t="86409" x="4375150" y="4795838"/>
          <p14:tracePt t="86426" x="4411663" y="4795838"/>
          <p14:tracePt t="86444" x="4429125" y="4795838"/>
          <p14:tracePt t="86516" x="4419600" y="4786313"/>
          <p14:tracePt t="86526" x="4384675" y="4776788"/>
          <p14:tracePt t="86535" x="4330700" y="4759325"/>
          <p14:tracePt t="86546" x="4268788" y="4751388"/>
          <p14:tracePt t="86559" x="4205288" y="4741863"/>
          <p14:tracePt t="86576" x="4089400" y="4741863"/>
          <p14:tracePt t="86592" x="4027488" y="4741863"/>
          <p14:tracePt t="86609" x="3911600" y="4741863"/>
          <p14:tracePt t="86628" x="3830638" y="4741863"/>
          <p14:tracePt t="86642" x="3830638" y="4751388"/>
          <p14:tracePt t="86698" x="3840163" y="4759325"/>
          <p14:tracePt t="86708" x="3902075" y="4776788"/>
          <p14:tracePt t="86719" x="3965575" y="4786313"/>
          <p14:tracePt t="86728" x="4044950" y="4803775"/>
          <p14:tracePt t="86743" x="4116388" y="4822825"/>
          <p14:tracePt t="86759" x="4251325" y="4867275"/>
          <p14:tracePt t="86776" x="4313238" y="4884738"/>
          <p14:tracePt t="86793" x="4419600" y="4902200"/>
          <p14:tracePt t="86810" x="4473575" y="4902200"/>
          <p14:tracePt t="86826" x="4500563" y="4902200"/>
          <p14:tracePt t="86843" x="4518025" y="4902200"/>
          <p14:tracePt t="86860" x="4527550" y="4902200"/>
          <p14:tracePt t="86942" x="4500563" y="4894263"/>
          <p14:tracePt t="86953" x="4446588" y="4894263"/>
          <p14:tracePt t="86962" x="4384675" y="4884738"/>
          <p14:tracePt t="86976" x="4313238" y="4875213"/>
          <p14:tracePt t="86993" x="4170363" y="4857750"/>
          <p14:tracePt t="87010" x="4089400" y="4857750"/>
          <p14:tracePt t="87026" x="3938588" y="4857750"/>
          <p14:tracePt t="87043" x="3875088" y="4857750"/>
          <p14:tracePt t="87115" x="3884613" y="4857750"/>
          <p14:tracePt t="87125" x="3919538" y="4857750"/>
          <p14:tracePt t="87135" x="3956050" y="4857750"/>
          <p14:tracePt t="87145" x="4000500" y="4857750"/>
          <p14:tracePt t="87159" x="4037013" y="4857750"/>
          <p14:tracePt t="87176" x="4116388" y="4857750"/>
          <p14:tracePt t="87193" x="4179888" y="4857750"/>
          <p14:tracePt t="87209" x="4322763" y="4857750"/>
          <p14:tracePt t="87226" x="4411663" y="4857750"/>
          <p14:tracePt t="87243" x="4429125" y="4857750"/>
          <p14:tracePt t="87259" x="4446588" y="4857750"/>
          <p14:tracePt t="87309" x="4446588" y="4848225"/>
          <p14:tracePt t="87328" x="4429125" y="4848225"/>
          <p14:tracePt t="87338" x="4394200" y="4830763"/>
          <p14:tracePt t="87348" x="4357688" y="4830763"/>
          <p14:tracePt t="87359" x="4322763" y="4830763"/>
          <p14:tracePt t="87376" x="4259263" y="4830763"/>
          <p14:tracePt t="87392" x="4133850" y="4830763"/>
          <p14:tracePt t="87409" x="4044950" y="4830763"/>
          <p14:tracePt t="87426" x="3990975" y="4830763"/>
          <p14:tracePt t="87443" x="3965575" y="4830763"/>
          <p14:tracePt t="87501" x="3973513" y="4830763"/>
          <p14:tracePt t="87511" x="3983038" y="4830763"/>
          <p14:tracePt t="87521" x="4027488" y="4830763"/>
          <p14:tracePt t="87531" x="4071938" y="4840288"/>
          <p14:tracePt t="87543" x="4125913" y="4848225"/>
          <p14:tracePt t="87559" x="4187825" y="4848225"/>
          <p14:tracePt t="87576" x="4276725" y="4848225"/>
          <p14:tracePt t="87593" x="4330700" y="4848225"/>
          <p14:tracePt t="87609" x="4340225" y="4848225"/>
          <p14:tracePt t="87626" x="4357688" y="4848225"/>
          <p14:tracePt t="87643" x="4357688" y="4840288"/>
          <p14:tracePt t="87703" x="4303713" y="4822825"/>
          <p14:tracePt t="87714" x="4232275" y="4803775"/>
          <p14:tracePt t="87726" x="4143375" y="4776788"/>
          <p14:tracePt t="87745" x="3990975" y="4759325"/>
          <p14:tracePt t="87760" x="3919538" y="4751388"/>
          <p14:tracePt t="87776" x="3795713" y="4751388"/>
          <p14:tracePt t="87793" x="3768725" y="4751388"/>
          <p14:tracePt t="87809" x="3759200" y="4751388"/>
          <p14:tracePt t="87856" x="3776663" y="4759325"/>
          <p14:tracePt t="87867" x="3830638" y="4768850"/>
          <p14:tracePt t="87877" x="3919538" y="4776788"/>
          <p14:tracePt t="87893" x="4000500" y="4786313"/>
          <p14:tracePt t="87909" x="4160838" y="4813300"/>
          <p14:tracePt t="87927" x="4295775" y="4813300"/>
          <p14:tracePt t="87943" x="4340225" y="4813300"/>
          <p14:tracePt t="87960" x="4419600" y="4813300"/>
          <p14:tracePt t="87976" x="4438650" y="4803775"/>
          <p14:tracePt t="87993" x="4473575" y="4786313"/>
          <p14:tracePt t="88010" x="4491038" y="4768850"/>
          <p14:tracePt t="88049" x="4483100" y="4768850"/>
          <p14:tracePt t="88061" x="4465638" y="4759325"/>
          <p14:tracePt t="88076" x="4446588" y="4759325"/>
          <p14:tracePt t="88093" x="4348163" y="4759325"/>
          <p14:tracePt t="88110" x="4241800" y="4759325"/>
          <p14:tracePt t="88126" x="4170363" y="4759325"/>
          <p14:tracePt t="88143" x="4081463" y="4768850"/>
          <p14:tracePt t="88161" x="4017963" y="4786313"/>
          <p14:tracePt t="88177" x="4010025" y="4786313"/>
          <p14:tracePt t="88233" x="4017963" y="4786313"/>
          <p14:tracePt t="88242" x="4054475" y="4795838"/>
          <p14:tracePt t="88253" x="4098925" y="4803775"/>
          <p14:tracePt t="88263" x="4152900" y="4813300"/>
          <p14:tracePt t="88276" x="4224338" y="4830763"/>
          <p14:tracePt t="88293" x="4394200" y="4840288"/>
          <p14:tracePt t="88310" x="4465638" y="4848225"/>
          <p14:tracePt t="88326" x="4608513" y="4848225"/>
          <p14:tracePt t="88344" x="4670425" y="4848225"/>
          <p14:tracePt t="88359" x="4687888" y="4848225"/>
          <p14:tracePt t="88376" x="4697413" y="4848225"/>
          <p14:tracePt t="88740" x="4724400" y="4848225"/>
          <p14:tracePt t="88751" x="4732338" y="4848225"/>
          <p14:tracePt t="88762" x="4751388" y="4848225"/>
          <p14:tracePt t="88822" x="4741863" y="4848225"/>
          <p14:tracePt t="88831" x="4714875" y="4848225"/>
          <p14:tracePt t="88843" x="4660900" y="4848225"/>
          <p14:tracePt t="88861" x="4491038" y="4840288"/>
          <p14:tracePt t="88876" x="4367213" y="4830763"/>
          <p14:tracePt t="88893" x="4089400" y="4813300"/>
          <p14:tracePt t="88910" x="3956050" y="4813300"/>
          <p14:tracePt t="88926" x="3732213" y="4786313"/>
          <p14:tracePt t="88943" x="3643313" y="4776788"/>
          <p14:tracePt t="88960" x="3633788" y="4776788"/>
          <p14:tracePt t="89025" x="3643313" y="4776788"/>
          <p14:tracePt t="89034" x="3660775" y="4776788"/>
          <p14:tracePt t="89046" x="3705225" y="4776788"/>
          <p14:tracePt t="89060" x="3759200" y="4776788"/>
          <p14:tracePt t="89077" x="3848100" y="4786313"/>
          <p14:tracePt t="89093" x="3894138" y="4786313"/>
          <p14:tracePt t="89110" x="4062413" y="4813300"/>
          <p14:tracePt t="89126" x="4224338" y="4848225"/>
          <p14:tracePt t="89143" x="4268788" y="4857750"/>
          <p14:tracePt t="89160" x="4394200" y="4875213"/>
          <p14:tracePt t="89177" x="4518025" y="4884738"/>
          <p14:tracePt t="89193" x="4562475" y="4884738"/>
          <p14:tracePt t="89210" x="4608513" y="4884738"/>
          <p14:tracePt t="89228" x="4643438" y="4884738"/>
          <p14:tracePt t="102864" x="4670425" y="4884738"/>
          <p14:tracePt t="102875" x="4697413" y="4884738"/>
          <p14:tracePt t="102885" x="4759325" y="4867275"/>
          <p14:tracePt t="102896" x="4813300" y="4830763"/>
          <p14:tracePt t="102915" x="4956175" y="4714875"/>
          <p14:tracePt t="102930" x="5045075" y="4687888"/>
          <p14:tracePt t="102947" x="5133975" y="4652963"/>
          <p14:tracePt t="102965" x="5214938" y="4670425"/>
          <p14:tracePt t="102980" x="5259388" y="4687888"/>
          <p14:tracePt t="102996" x="5268913" y="4751388"/>
          <p14:tracePt t="103014" x="5268913" y="4776788"/>
          <p14:tracePt t="103030" x="5251450" y="4875213"/>
          <p14:tracePt t="103047" x="5116513" y="5000625"/>
          <p14:tracePt t="103063" x="5027613" y="5072063"/>
          <p14:tracePt t="103080" x="4894263" y="5133975"/>
          <p14:tracePt t="103098" x="4822825" y="5153025"/>
          <p14:tracePt t="103113" x="4813300" y="5180013"/>
          <p14:tracePt t="103130" x="4803775" y="5180013"/>
          <p14:tracePt t="103412" x="4822825" y="5180013"/>
          <p14:tracePt t="103422" x="4848225" y="5180013"/>
          <p14:tracePt t="103433" x="4884738" y="5170488"/>
          <p14:tracePt t="103447" x="4956175" y="5126038"/>
          <p14:tracePt t="103463" x="5037138" y="5099050"/>
          <p14:tracePt t="103480" x="5054600" y="5099050"/>
          <p14:tracePt t="103497" x="5062538" y="5099050"/>
          <p14:tracePt t="103545" x="5054600" y="5099050"/>
          <p14:tracePt t="103555" x="5000625" y="5099050"/>
          <p14:tracePt t="103566" x="4946650" y="5099050"/>
          <p14:tracePt t="103580" x="4867275" y="5099050"/>
          <p14:tracePt t="103597" x="4732338" y="5099050"/>
          <p14:tracePt t="103615" x="4660900" y="5126038"/>
          <p14:tracePt t="103630" x="4510088" y="5214938"/>
          <p14:tracePt t="103647" x="4313238" y="5303838"/>
          <p14:tracePt t="103663" x="4224338" y="5313363"/>
          <p14:tracePt t="103680" x="4125913" y="5313363"/>
          <p14:tracePt t="103697" x="4098925" y="5313363"/>
          <p14:tracePt t="104066" x="4224338" y="5322888"/>
          <p14:tracePt t="104073" x="4286250" y="5340350"/>
          <p14:tracePt t="104084" x="4348163" y="5357813"/>
          <p14:tracePt t="104097" x="4402138" y="5357813"/>
          <p14:tracePt t="104114" x="4581525" y="5340350"/>
          <p14:tracePt t="104130" x="4705350" y="5322888"/>
          <p14:tracePt t="104147" x="5045075" y="5295900"/>
          <p14:tracePt t="104164" x="5483225" y="5295900"/>
          <p14:tracePt t="104180" x="5589588" y="5295900"/>
          <p14:tracePt t="104197" x="5680075" y="5295900"/>
          <p14:tracePt t="104214" x="5688013" y="5295900"/>
          <p14:tracePt t="104327" x="5680075" y="5295900"/>
          <p14:tracePt t="104348" x="5680075" y="5303838"/>
          <p14:tracePt t="104358" x="5670550" y="5330825"/>
          <p14:tracePt t="104368" x="5653088" y="5367338"/>
          <p14:tracePt t="104380" x="5643563" y="5411788"/>
          <p14:tracePt t="104398" x="5589588" y="5562600"/>
          <p14:tracePt t="104414" x="5554663" y="5616575"/>
          <p14:tracePt t="104430" x="5491163" y="5751513"/>
          <p14:tracePt t="104448" x="5438775" y="5830888"/>
          <p14:tracePt t="104464" x="5419725" y="5875338"/>
          <p14:tracePt t="104480" x="5419725" y="5902325"/>
          <p14:tracePt t="104520" x="5411788" y="5902325"/>
          <p14:tracePt t="104531" x="5402263" y="5902325"/>
          <p14:tracePt t="104551" x="5357813" y="5902325"/>
          <p14:tracePt t="104564" x="5313363" y="5894388"/>
          <p14:tracePt t="104581" x="5180013" y="5884863"/>
          <p14:tracePt t="104597" x="5081588" y="5884863"/>
          <p14:tracePt t="104614" x="4867275" y="5884863"/>
          <p14:tracePt t="104631" x="4776788" y="5875338"/>
          <p14:tracePt t="104647" x="4562475" y="5867400"/>
          <p14:tracePt t="104664" x="4357688" y="5867400"/>
          <p14:tracePt t="104682" x="4187825" y="5857875"/>
          <p14:tracePt t="104697" x="4098925" y="5848350"/>
          <p14:tracePt t="104714" x="3946525" y="5803900"/>
          <p14:tracePt t="104730" x="3902075" y="5786438"/>
          <p14:tracePt t="104747" x="3894138" y="5724525"/>
          <p14:tracePt t="105089" x="3946525" y="5705475"/>
          <p14:tracePt t="105099" x="4044950" y="5697538"/>
          <p14:tracePt t="105109" x="4241800" y="5697538"/>
          <p14:tracePt t="105119" x="4419600" y="5688013"/>
          <p14:tracePt t="105131" x="4581525" y="5661025"/>
          <p14:tracePt t="105147" x="4786313" y="5680075"/>
          <p14:tracePt t="105164" x="4983163" y="5715000"/>
          <p14:tracePt t="105180" x="5045075" y="5715000"/>
          <p14:tracePt t="105197" x="5072063" y="5715000"/>
          <p14:tracePt t="105214" x="5116513" y="5715000"/>
          <p14:tracePt t="105231" x="5170488" y="5715000"/>
          <p14:tracePt t="105247" x="5197475" y="5715000"/>
          <p14:tracePt t="105264" x="5214938" y="5715000"/>
          <p14:tracePt t="105323" x="5251450" y="5715000"/>
          <p14:tracePt t="105333" x="5268913" y="5715000"/>
          <p14:tracePt t="105343" x="5286375" y="5715000"/>
          <p14:tracePt t="105353" x="5303838" y="5705475"/>
          <p14:tracePt t="105364" x="5322888" y="5697538"/>
          <p14:tracePt t="105381" x="5340350" y="5697538"/>
          <p14:tracePt t="105486" x="5322888" y="5697538"/>
          <p14:tracePt t="105495" x="5295900" y="5697538"/>
          <p14:tracePt t="105505" x="5251450" y="5697538"/>
          <p14:tracePt t="105516" x="5214938" y="5697538"/>
          <p14:tracePt t="105531" x="5205413" y="5697538"/>
          <p14:tracePt t="105658" x="5187950" y="5697538"/>
          <p14:tracePt t="105668" x="5153025" y="5697538"/>
          <p14:tracePt t="105678" x="5126038" y="5688013"/>
          <p14:tracePt t="105688" x="5099050" y="5688013"/>
          <p14:tracePt t="105699" x="5072063" y="5688013"/>
          <p14:tracePt t="105714" x="5045075" y="5688013"/>
          <p14:tracePt t="105731" x="5000625" y="5680075"/>
          <p14:tracePt t="105748" x="4983163" y="5680075"/>
          <p14:tracePt t="105764" x="4929188" y="5680075"/>
          <p14:tracePt t="105781" x="4867275" y="5661025"/>
          <p14:tracePt t="105841" x="4902200" y="5653088"/>
          <p14:tracePt t="105851" x="4965700" y="5643563"/>
          <p14:tracePt t="105860" x="5045075" y="5661025"/>
          <p14:tracePt t="106126" x="5027613" y="5653088"/>
          <p14:tracePt t="106136" x="4965700" y="5626100"/>
          <p14:tracePt t="106148" x="4867275" y="5572125"/>
          <p14:tracePt t="106166" x="4625975" y="5473700"/>
          <p14:tracePt t="106181" x="4554538" y="5456238"/>
          <p14:tracePt t="106197" x="4446588" y="5438775"/>
          <p14:tracePt t="106214" x="4429125" y="5438775"/>
          <p14:tracePt t="106278" x="4438650" y="5438775"/>
          <p14:tracePt t="106288" x="4456113" y="5438775"/>
          <p14:tracePt t="106299" x="4491038" y="5429250"/>
          <p14:tracePt t="106314" x="4537075" y="5419725"/>
          <p14:tracePt t="106331" x="4643438" y="5402263"/>
          <p14:tracePt t="106348" x="4741863" y="5394325"/>
          <p14:tracePt t="106364" x="4795838" y="5394325"/>
          <p14:tracePt t="106381" x="4857750" y="5394325"/>
          <p14:tracePt t="106398" x="4884738" y="5394325"/>
          <p14:tracePt t="106401" x="4894263" y="5394325"/>
          <p14:tracePt t="106532" x="4875213" y="5394325"/>
          <p14:tracePt t="106542" x="4848225" y="5394325"/>
          <p14:tracePt t="106552" x="4813300" y="5394325"/>
          <p14:tracePt t="106564" x="4759325" y="5394325"/>
          <p14:tracePt t="106583" x="4545013" y="5394325"/>
          <p14:tracePt t="106597" x="4446588" y="5394325"/>
          <p14:tracePt t="106614" x="4295775" y="5394325"/>
          <p14:tracePt t="106631" x="4268788" y="5394325"/>
          <p14:tracePt t="106648" x="4205288" y="5411788"/>
          <p14:tracePt t="106664" x="4179888" y="5465763"/>
          <p14:tracePt t="106681" x="4160838" y="5491163"/>
          <p14:tracePt t="106698" x="4143375" y="5572125"/>
          <p14:tracePt t="106714" x="4125913" y="5626100"/>
          <p14:tracePt t="106731" x="4125913" y="5643563"/>
          <p14:tracePt t="106748" x="4143375" y="5670550"/>
          <p14:tracePt t="107009" x="4170363" y="5670550"/>
          <p14:tracePt t="107019" x="4224338" y="5680075"/>
          <p14:tracePt t="107031" x="4303713" y="5688013"/>
          <p14:tracePt t="107049" x="4491038" y="5705475"/>
          <p14:tracePt t="107064" x="4581525" y="5705475"/>
          <p14:tracePt t="107081" x="4633913" y="5697538"/>
          <p14:tracePt t="107114" x="4643438" y="5697538"/>
          <p14:tracePt t="107131" x="4687888" y="5688013"/>
          <p14:tracePt t="107148" x="4714875" y="5680075"/>
          <p14:tracePt t="107164" x="4759325" y="5661025"/>
          <p14:tracePt t="107182" x="4768850" y="5643563"/>
          <p14:tracePt t="107198" x="4768850" y="5634038"/>
          <p14:tracePt t="107214" x="4795838" y="5589588"/>
          <p14:tracePt t="107233" x="4867275" y="5491163"/>
          <p14:tracePt t="107248" x="4902200" y="5438775"/>
          <p14:tracePt t="107265" x="4946650" y="5322888"/>
          <p14:tracePt t="107283" x="4946650" y="5268913"/>
          <p14:tracePt t="107298" x="4946650" y="5214938"/>
          <p14:tracePt t="107314" x="4884738" y="5160963"/>
          <p14:tracePt t="107331" x="4803775" y="5108575"/>
          <p14:tracePt t="107348" x="4633913" y="5045075"/>
          <p14:tracePt t="107365" x="4438650" y="4991100"/>
          <p14:tracePt t="107382" x="4375150" y="4973638"/>
          <p14:tracePt t="107398" x="4276725" y="4946650"/>
          <p14:tracePt t="107417" x="4214813" y="4938713"/>
          <p14:tracePt t="107431" x="4197350" y="4938713"/>
          <p14:tracePt t="107448" x="4143375" y="4938713"/>
          <p14:tracePt t="107465" x="4098925" y="4946650"/>
          <p14:tracePt t="107481" x="3983038" y="4983163"/>
          <p14:tracePt t="107498" x="3929063" y="5010150"/>
          <p14:tracePt t="107515" x="3894138" y="5027613"/>
          <p14:tracePt t="107531" x="3822700" y="5089525"/>
          <p14:tracePt t="107548" x="3724275" y="5197475"/>
          <p14:tracePt t="107564" x="3652838" y="5241925"/>
          <p14:tracePt t="107581" x="3562350" y="5303838"/>
          <p14:tracePt t="107598" x="3536950" y="5313363"/>
          <p14:tracePt t="107649" x="3536950" y="5322888"/>
          <p14:tracePt t="107659" x="3527425" y="5367338"/>
          <p14:tracePt t="107669" x="3517900" y="5411788"/>
          <p14:tracePt t="107681" x="3509963" y="5456238"/>
          <p14:tracePt t="107699" x="3509963" y="5537200"/>
          <p14:tracePt t="107714" x="3509963" y="5554663"/>
          <p14:tracePt t="107731" x="3509963" y="5562600"/>
          <p14:tracePt t="107748" x="3562350" y="5589588"/>
          <p14:tracePt t="107765" x="3741738" y="5643563"/>
          <p14:tracePt t="107781" x="3983038" y="5732463"/>
          <p14:tracePt t="107798" x="4089400" y="5776913"/>
          <p14:tracePt t="107815" x="4214813" y="5813425"/>
          <p14:tracePt t="107832" x="4295775" y="5830888"/>
          <p14:tracePt t="107848" x="4357688" y="5848350"/>
          <p14:tracePt t="107865" x="4510088" y="5857875"/>
          <p14:tracePt t="107883" x="4724400" y="5902325"/>
          <p14:tracePt t="107898" x="4776788" y="5902325"/>
          <p14:tracePt t="107915" x="4840288" y="5894388"/>
          <p14:tracePt t="107933" x="4875213" y="5875338"/>
          <p14:tracePt t="107948" x="4894263" y="5867400"/>
          <p14:tracePt t="107965" x="4965700" y="5813425"/>
          <p14:tracePt t="107981" x="5000625" y="5776913"/>
          <p14:tracePt t="107998" x="5062538" y="5715000"/>
          <p14:tracePt t="108015" x="5072063" y="5680075"/>
          <p14:tracePt t="108032" x="5081588" y="5670550"/>
          <p14:tracePt t="108048" x="5081588" y="5626100"/>
          <p14:tracePt t="108066" x="5045075" y="5572125"/>
          <p14:tracePt t="108081" x="5000625" y="5527675"/>
          <p14:tracePt t="108098" x="4956175" y="5483225"/>
          <p14:tracePt t="108116" x="4894263" y="5473700"/>
          <p14:tracePt t="108131" x="4875213" y="5473700"/>
          <p14:tracePt t="108148" x="4830763" y="5465763"/>
          <p14:tracePt t="108166" x="4803775" y="5465763"/>
          <p14:tracePt t="108181" x="4724400" y="5465763"/>
          <p14:tracePt t="108198" x="4643438" y="5456238"/>
          <p14:tracePt t="108215" x="4625975" y="5446713"/>
          <p14:tracePt t="108231" x="4581525" y="5446713"/>
          <p14:tracePt t="108248" x="4545013" y="5438775"/>
          <p14:tracePt t="108265" x="4527550" y="5438775"/>
          <p14:tracePt t="108282" x="4465638" y="5438775"/>
          <p14:tracePt t="108299" x="4411663" y="5438775"/>
          <p14:tracePt t="108315" x="4384675" y="5438775"/>
          <p14:tracePt t="108331" x="4367213" y="5446713"/>
          <p14:tracePt t="108349" x="4357688" y="5446713"/>
          <p14:tracePt t="108365" x="4340225" y="5446713"/>
          <p14:tracePt t="108381" x="4340225" y="5456238"/>
          <p14:tracePt t="108399" x="4340225" y="5473700"/>
          <p14:tracePt t="108665" x="4348163" y="5483225"/>
          <p14:tracePt t="108675" x="4384675" y="5491163"/>
          <p14:tracePt t="108685" x="4419600" y="5500688"/>
          <p14:tracePt t="108698" x="4473575" y="5500688"/>
          <p14:tracePt t="108715" x="4545013" y="5500688"/>
          <p14:tracePt t="108732" x="4581525" y="5500688"/>
          <p14:tracePt t="108748" x="4633913" y="5491163"/>
          <p14:tracePt t="108767" x="4660900" y="5483225"/>
          <p14:tracePt t="108829" x="4625975" y="5483225"/>
          <p14:tracePt t="108838" x="4581525" y="5456238"/>
          <p14:tracePt t="108849" x="4527550" y="5446713"/>
          <p14:tracePt t="108865" x="4491038" y="5438775"/>
          <p14:tracePt t="108882" x="4402138" y="5419725"/>
          <p14:tracePt t="108899" x="4313238" y="5419725"/>
          <p14:tracePt t="108980" x="4313238" y="5429250"/>
          <p14:tracePt t="109030" x="4330700" y="5429250"/>
          <p14:tracePt t="109040" x="4340225" y="5429250"/>
          <p14:tracePt t="109051" x="4367213" y="5419725"/>
          <p14:tracePt t="109065" x="4384675" y="5419725"/>
          <p14:tracePt t="109082" x="4446588" y="5394325"/>
          <p14:tracePt t="109098" x="4500563" y="5375275"/>
          <p14:tracePt t="109115" x="4625975" y="5340350"/>
          <p14:tracePt t="109132" x="4776788" y="5286375"/>
          <p14:tracePt t="109148" x="4857750" y="5224463"/>
          <p14:tracePt t="109165" x="5018088" y="5099050"/>
          <p14:tracePt t="109182" x="5089525" y="4938713"/>
          <p14:tracePt t="109198" x="5143500" y="4473575"/>
          <p14:tracePt t="109215" x="5160963" y="4098925"/>
          <p14:tracePt t="109233" x="5133975" y="3768725"/>
          <p14:tracePt t="109249" x="5062538" y="3633788"/>
          <p14:tracePt t="109265" x="4759325" y="3276600"/>
          <p14:tracePt t="109282" x="4598988" y="3108325"/>
          <p14:tracePt t="109298" x="4375150" y="2928938"/>
          <p14:tracePt t="109315" x="4259263" y="2901950"/>
          <p14:tracePt t="109332" x="4205288" y="2901950"/>
          <p14:tracePt t="109348" x="4125913" y="2911475"/>
          <p14:tracePt t="109366" x="4027488" y="2973388"/>
          <p14:tracePt t="109382" x="4010025" y="3000375"/>
          <p14:tracePt t="109399" x="3938588" y="3062288"/>
          <p14:tracePt t="109417" x="3911600" y="3098800"/>
          <p14:tracePt t="109432" x="3902075" y="3116263"/>
          <p14:tracePt t="109448" x="3884613" y="3187700"/>
          <p14:tracePt t="109465" x="3884613" y="3241675"/>
          <p14:tracePt t="109482" x="3884613" y="3357563"/>
          <p14:tracePt t="109499" x="3956050" y="3465513"/>
          <p14:tracePt t="109515" x="4017963" y="3527425"/>
          <p14:tracePt t="109532" x="4108450" y="3616325"/>
          <p14:tracePt t="109549" x="4224338" y="3670300"/>
          <p14:tracePt t="109565" x="4303713" y="3687763"/>
          <p14:tracePt t="109582" x="4510088" y="3732213"/>
          <p14:tracePt t="109599" x="4652963" y="3687763"/>
          <p14:tracePt t="109615" x="4724400" y="3679825"/>
          <p14:tracePt t="109632" x="4848225" y="3643313"/>
          <p14:tracePt t="109650" x="4902200" y="3625850"/>
          <p14:tracePt t="109721" x="4867275" y="3616325"/>
          <p14:tracePt t="109730" x="4795838" y="3581400"/>
          <p14:tracePt t="109741" x="4732338" y="3562350"/>
          <p14:tracePt t="109751" x="4598988" y="3544888"/>
          <p14:tracePt t="109765" x="4394200" y="3536950"/>
          <p14:tracePt t="109782" x="4152900" y="3536950"/>
          <p14:tracePt t="109798" x="4071938" y="3554413"/>
          <p14:tracePt t="109815" x="3902075" y="3670300"/>
          <p14:tracePt t="109833" x="3803650" y="3884613"/>
          <p14:tracePt t="109849" x="3768725" y="3965575"/>
          <p14:tracePt t="109865" x="3768725" y="4027488"/>
          <p14:tracePt t="109883" x="3768725" y="4062413"/>
          <p14:tracePt t="109898" x="3803650" y="4081463"/>
          <p14:tracePt t="109915" x="3965575" y="4170363"/>
          <p14:tracePt t="109932" x="4125913" y="4241800"/>
          <p14:tracePt t="121854" x="4125913" y="4268788"/>
          <p14:tracePt t="121865" x="4108450" y="4322763"/>
          <p14:tracePt t="121874" x="4098925" y="4348163"/>
          <p14:tracePt t="121885" x="4098925" y="4367213"/>
          <p14:tracePt t="121902" x="4089400" y="4402138"/>
          <p14:tracePt t="121918" x="4081463" y="4446588"/>
          <p14:tracePt t="121935" x="4081463" y="4491038"/>
          <p14:tracePt t="121952" x="4081463" y="4545013"/>
          <p14:tracePt t="121969" x="4108450" y="4625975"/>
          <p14:tracePt t="121986" x="4133850" y="4670425"/>
          <p14:tracePt t="122002" x="4152900" y="4705350"/>
          <p14:tracePt t="122018" x="4187825" y="4732338"/>
          <p14:tracePt t="122036" x="4214813" y="4732338"/>
          <p14:tracePt t="122052" x="4224338" y="4732338"/>
          <p14:tracePt t="122069" x="4241800" y="4732338"/>
          <p14:tracePt t="122737" x="4268788" y="4795838"/>
          <p14:tracePt t="122748" x="4303713" y="4857750"/>
          <p14:tracePt t="122758" x="4348163" y="4938713"/>
          <p14:tracePt t="122769" x="4384675" y="5000625"/>
          <p14:tracePt t="122785" x="4411663" y="5099050"/>
          <p14:tracePt t="122802" x="4473575" y="5276850"/>
          <p14:tracePt t="122820" x="4537075" y="5411788"/>
          <p14:tracePt t="122835" x="4562475" y="5483225"/>
          <p14:tracePt t="122852" x="4633913" y="5616575"/>
          <p14:tracePt t="122870" x="4705350" y="5705475"/>
          <p14:tracePt t="123104" x="4705350" y="5634038"/>
          <p14:tracePt t="123114" x="4705350" y="5554663"/>
          <p14:tracePt t="123124" x="4705350" y="5446713"/>
          <p14:tracePt t="123135" x="4705350" y="5214938"/>
          <p14:tracePt t="123153" x="4705350" y="4894263"/>
          <p14:tracePt t="123169" x="4705350" y="4510088"/>
          <p14:tracePt t="123185" x="4705350" y="4187825"/>
          <p14:tracePt t="123202" x="4687888" y="4098925"/>
          <p14:tracePt t="123219" x="4670425" y="4037013"/>
          <p14:tracePt t="123307" x="4660900" y="4037013"/>
          <p14:tracePt t="123317" x="4633913" y="4010025"/>
          <p14:tracePt t="123337" x="4625975" y="4010025"/>
          <p14:tracePt t="123347" x="4598988" y="4010025"/>
          <p14:tracePt t="123357" x="4581525" y="4010025"/>
          <p14:tracePt t="123368" x="4572000" y="4017963"/>
          <p14:tracePt t="123385" x="4527550" y="4054475"/>
          <p14:tracePt t="123402" x="4384675" y="4160838"/>
          <p14:tracePt t="123419" x="4197350" y="4295775"/>
          <p14:tracePt t="123435" x="4143375" y="4357688"/>
          <p14:tracePt t="123453" x="4108450" y="4491038"/>
          <p14:tracePt t="123469" x="4098925" y="4500563"/>
          <p14:tracePt t="123502" x="4133850" y="4589463"/>
          <p14:tracePt t="123520" x="4367213" y="4795838"/>
          <p14:tracePt t="123536" x="4527550" y="4938713"/>
          <p14:tracePt t="123553" x="4687888" y="5062538"/>
          <p14:tracePt t="123570" x="4776788" y="5143500"/>
          <p14:tracePt t="123585" x="4830763" y="5143500"/>
          <p14:tracePt t="123602" x="4973638" y="5081588"/>
          <p14:tracePt t="123619" x="5062538" y="4973638"/>
          <p14:tracePt t="123635" x="5340350" y="4438650"/>
          <p14:tracePt t="123652" x="5419725" y="4133850"/>
          <p14:tracePt t="123669" x="5419725" y="3965575"/>
          <p14:tracePt t="123686" x="5348288" y="3697288"/>
          <p14:tracePt t="123702" x="5330825" y="3660775"/>
          <p14:tracePt t="123736" x="5251450" y="3660775"/>
          <p14:tracePt t="123753" x="4991100" y="3697288"/>
          <p14:tracePt t="123769" x="4813300" y="3759200"/>
          <p14:tracePt t="123785" x="4589463" y="3867150"/>
          <p14:tracePt t="123802" x="4510088" y="3956050"/>
          <p14:tracePt t="123819" x="4394200" y="4197350"/>
          <p14:tracePt t="123835" x="4357688" y="4375150"/>
          <p14:tracePt t="123852" x="4357688" y="4438650"/>
          <p14:tracePt t="123869" x="4384675" y="4598988"/>
          <p14:tracePt t="123885" x="4465638" y="4724400"/>
          <p14:tracePt t="124528" x="4367213" y="4848225"/>
          <p14:tracePt t="124537" x="4348163" y="4919663"/>
          <p14:tracePt t="124546" x="4340225" y="5000625"/>
          <p14:tracePt t="124556" x="4340225" y="5108575"/>
          <p14:tracePt t="124569" x="4330700" y="5214938"/>
          <p14:tracePt t="124587" x="4322763" y="5357813"/>
          <p14:tracePt t="124602" x="4313238" y="5402263"/>
          <p14:tracePt t="124619" x="4313238" y="5419725"/>
          <p14:tracePt t="124770" x="4322763" y="5394325"/>
          <p14:tracePt t="124780" x="4357688" y="5367338"/>
          <p14:tracePt t="124790" x="4429125" y="5295900"/>
          <p14:tracePt t="124802" x="4562475" y="5027613"/>
          <p14:tracePt t="124821" x="4795838" y="4581525"/>
          <p14:tracePt t="124836" x="4911725" y="4214813"/>
          <p14:tracePt t="124853" x="5054600" y="3705225"/>
          <p14:tracePt t="124871" x="5072063" y="3357563"/>
          <p14:tracePt t="124886" x="5072063" y="3295650"/>
          <p14:tracePt t="124902" x="5072063" y="3241675"/>
          <p14:tracePt t="125024" x="5062538" y="3251200"/>
          <p14:tracePt t="125034" x="5045075" y="3268663"/>
          <p14:tracePt t="125044" x="5027613" y="3286125"/>
          <p14:tracePt t="125055" x="4991100" y="3367088"/>
          <p14:tracePt t="125069" x="4946650" y="3490913"/>
          <p14:tracePt t="125086" x="4857750" y="3687763"/>
          <p14:tracePt t="125103" x="4724400" y="4081463"/>
          <p14:tracePt t="125119" x="4679950" y="4170363"/>
          <p14:tracePt t="125136" x="4616450" y="4276725"/>
          <p14:tracePt t="125153" x="4589463" y="4322763"/>
          <p14:tracePt t="125169" x="4572000" y="4384675"/>
          <p14:tracePt t="125186" x="4545013" y="44735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Algebra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>
                <a:defRPr/>
              </a:pPr>
              <a:t>4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10360"/>
      </p:ext>
    </p:extLst>
  </p:cSld>
  <p:clrMapOvr>
    <a:masterClrMapping/>
  </p:clrMapOvr>
  <p:transition advTm="31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39898"/>
            <a:ext cx="7340872" cy="303146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Boolean </a:t>
            </a:r>
            <a:r>
              <a:rPr lang="en-US" dirty="0" smtClean="0">
                <a:solidFill>
                  <a:schemeClr val="accent1"/>
                </a:solidFill>
              </a:rPr>
              <a:t>Algebra (BA) </a:t>
            </a:r>
            <a:r>
              <a:rPr lang="en-US" dirty="0" smtClean="0"/>
              <a:t>works with object that can take only two values (true and false, or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)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Such object is called a Boolean object (term </a:t>
            </a:r>
            <a:r>
              <a:rPr lang="en-US" dirty="0" smtClean="0">
                <a:solidFill>
                  <a:schemeClr val="accent1"/>
                </a:solidFill>
              </a:rPr>
              <a:t>bit</a:t>
            </a:r>
            <a:r>
              <a:rPr lang="en-US" dirty="0" smtClean="0"/>
              <a:t> of information is used in CS)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BA defines operations on Boolean objects </a:t>
            </a:r>
            <a:r>
              <a:rPr lang="en-US" dirty="0" smtClean="0">
                <a:latin typeface="Calibri"/>
                <a:cs typeface="Calibri"/>
              </a:rPr>
              <a:t>→ </a:t>
            </a:r>
            <a:r>
              <a:rPr lang="en-US" dirty="0"/>
              <a:t>Boolean operations and </a:t>
            </a:r>
            <a:r>
              <a:rPr lang="en-US" dirty="0" smtClean="0"/>
              <a:t>functions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It is convenient to represent these operations and functions via </a:t>
            </a:r>
            <a:r>
              <a:rPr lang="en-US" dirty="0" smtClean="0">
                <a:solidFill>
                  <a:schemeClr val="accent1"/>
                </a:solidFill>
              </a:rPr>
              <a:t>truth tables</a:t>
            </a:r>
            <a:r>
              <a:rPr lang="en-US" dirty="0" smtClean="0"/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156005"/>
              </p:ext>
            </p:extLst>
          </p:nvPr>
        </p:nvGraphicFramePr>
        <p:xfrm>
          <a:off x="5523931" y="3931477"/>
          <a:ext cx="227255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591121" y="4393287"/>
            <a:ext cx="2687900" cy="1093694"/>
            <a:chOff x="1245030" y="4455457"/>
            <a:chExt cx="2687900" cy="1093694"/>
          </a:xfrm>
        </p:grpSpPr>
        <p:sp>
          <p:nvSpPr>
            <p:cNvPr id="5" name="Rectangle 4"/>
            <p:cNvSpPr/>
            <p:nvPr/>
          </p:nvSpPr>
          <p:spPr bwMode="auto">
            <a:xfrm>
              <a:off x="1999129" y="4455457"/>
              <a:ext cx="1290918" cy="109369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+mj-lt"/>
                  <a:cs typeface="Arial" pitchFamily="34" charset="0"/>
                </a:rPr>
                <a:t>c</a:t>
              </a:r>
              <a:r>
                <a:rPr lang="en-US" sz="2000" b="1" dirty="0" smtClean="0">
                  <a:latin typeface="+mj-lt"/>
                  <a:cs typeface="Arial" pitchFamily="34" charset="0"/>
                </a:rPr>
                <a:t> = F(</a:t>
              </a:r>
              <a:r>
                <a:rPr lang="en-US" sz="2000" b="1" dirty="0" err="1" smtClean="0">
                  <a:latin typeface="+mj-lt"/>
                  <a:cs typeface="Arial" pitchFamily="34" charset="0"/>
                </a:rPr>
                <a:t>a,b</a:t>
              </a:r>
              <a:r>
                <a:rPr lang="en-US" sz="2000" b="1" dirty="0">
                  <a:latin typeface="+mj-lt"/>
                  <a:cs typeface="Arial" pitchFamily="34" charset="0"/>
                </a:rPr>
                <a:t>)</a:t>
              </a:r>
              <a:endParaRPr lang="en-US" sz="20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245030" y="5056094"/>
              <a:ext cx="34176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b</a:t>
              </a:r>
              <a:endParaRPr lang="en-US" sz="2200" dirty="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45030" y="4518212"/>
              <a:ext cx="31931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latin typeface="+mj-lt"/>
                </a:rPr>
                <a:t>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29642" y="4786860"/>
              <a:ext cx="30328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c</a:t>
              </a:r>
              <a:endParaRPr lang="en-US" sz="2200" dirty="0">
                <a:latin typeface="+mj-lt"/>
              </a:endParaRPr>
            </a:p>
          </p:txBody>
        </p:sp>
        <p:cxnSp>
          <p:nvCxnSpPr>
            <p:cNvPr id="10" name="Straight Connector 9"/>
            <p:cNvCxnSpPr>
              <a:stCxn id="7" idx="3"/>
            </p:cNvCxnSpPr>
            <p:nvPr/>
          </p:nvCxnSpPr>
          <p:spPr bwMode="auto">
            <a:xfrm>
              <a:off x="1564348" y="4733656"/>
              <a:ext cx="43478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1" name="Straight Connector 10"/>
            <p:cNvCxnSpPr>
              <a:stCxn id="6" idx="3"/>
            </p:cNvCxnSpPr>
            <p:nvPr/>
          </p:nvCxnSpPr>
          <p:spPr bwMode="auto">
            <a:xfrm flipV="1">
              <a:off x="1586790" y="5271537"/>
              <a:ext cx="412339" cy="1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14" name="Straight Connector 13"/>
            <p:cNvCxnSpPr>
              <a:stCxn id="8" idx="1"/>
              <a:endCxn id="5" idx="3"/>
            </p:cNvCxnSpPr>
            <p:nvPr/>
          </p:nvCxnSpPr>
          <p:spPr bwMode="auto">
            <a:xfrm flipH="1">
              <a:off x="3290047" y="5002304"/>
              <a:ext cx="33959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sp>
        <p:nvSpPr>
          <p:cNvPr id="16" name="TextBox 15"/>
          <p:cNvSpPr txBox="1"/>
          <p:nvPr/>
        </p:nvSpPr>
        <p:spPr>
          <a:xfrm>
            <a:off x="1762001" y="5844988"/>
            <a:ext cx="220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Boolean function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90768" y="5853952"/>
            <a:ext cx="220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Truth table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7917"/>
              </p:ext>
            </p:extLst>
          </p:nvPr>
        </p:nvGraphicFramePr>
        <p:xfrm>
          <a:off x="5522976" y="3929806"/>
          <a:ext cx="22725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82324"/>
              </p:ext>
            </p:extLst>
          </p:nvPr>
        </p:nvGraphicFramePr>
        <p:xfrm>
          <a:off x="5523931" y="3934908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r>
                        <a:rPr lang="en-US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endParaRPr lang="en-US" baseline="-2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75899"/>
              </p:ext>
            </p:extLst>
          </p:nvPr>
        </p:nvGraphicFramePr>
        <p:xfrm>
          <a:off x="5522976" y="3939498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r>
                        <a:rPr lang="en-US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00</a:t>
                      </a:r>
                      <a:endParaRPr lang="en-US" baseline="-2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r>
                        <a:rPr lang="en-US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</a:t>
                      </a:r>
                      <a:endParaRPr lang="en-US" baseline="-2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r>
                        <a:rPr lang="en-US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baseline="-2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r>
                        <a:rPr lang="en-US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baseline="-25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7571990" y="113703"/>
            <a:ext cx="1653180" cy="2329312"/>
            <a:chOff x="7614520" y="120990"/>
            <a:chExt cx="1653180" cy="23293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7924917" y="120990"/>
              <a:ext cx="1032387" cy="125581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614520" y="1403862"/>
              <a:ext cx="1653180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George </a:t>
              </a:r>
              <a:r>
                <a:rPr lang="en-US" sz="1400" dirty="0" smtClean="0">
                  <a:latin typeface="Baskerville Old Face" panose="02020602080505020303" pitchFamily="18" charset="0"/>
                </a:rPr>
                <a:t>Boole</a:t>
              </a:r>
            </a:p>
            <a:p>
              <a:pPr algn="ctr"/>
              <a:r>
                <a:rPr lang="en-US" sz="1200" dirty="0" smtClean="0">
                  <a:latin typeface="Baskerville Old Face" panose="02020602080505020303" pitchFamily="18" charset="0"/>
                </a:rPr>
                <a:t>(1815 – 1864)</a:t>
              </a:r>
            </a:p>
            <a:p>
              <a:pPr algn="ctr"/>
              <a:r>
                <a:rPr lang="en-US" sz="1200" dirty="0" smtClean="0">
                  <a:latin typeface="Baskerville Old Face" panose="02020602080505020303" pitchFamily="18" charset="0"/>
                </a:rPr>
                <a:t>English mathematician, philosopher and logician</a:t>
              </a:r>
              <a:endParaRPr lang="ru-RU" sz="1200" dirty="0"/>
            </a:p>
          </p:txBody>
        </p:sp>
      </p:grp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4545964"/>
      </p:ext>
    </p:extLst>
  </p:cSld>
  <p:clrMapOvr>
    <a:masterClrMapping/>
  </p:clrMapOvr>
  <p:transition advTm="1858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" grpId="0" uiExpand="1" build="p"/>
      <p:bldP spid="16" grpId="0"/>
      <p:bldP spid="17" grpId="0"/>
    </p:bldLst>
  </p:timing>
  <p:extLst mod="1">
    <p:ext uri="{3A86A75C-4F4B-4683-9AE1-C65F6400EC91}">
      <p14:laserTraceLst xmlns:p14="http://schemas.microsoft.com/office/powerpoint/2010/main">
        <p14:tracePtLst>
          <p14:tracePt t="58472" x="4527550" y="4456113"/>
          <p14:tracePt t="58480" x="4500563" y="4375150"/>
          <p14:tracePt t="58491" x="4473575" y="4170363"/>
          <p14:tracePt t="58501" x="4473575" y="3589338"/>
          <p14:tracePt t="58514" x="4473575" y="3251200"/>
          <p14:tracePt t="58531" x="4751388" y="1982788"/>
          <p14:tracePt t="58547" x="4938713" y="1581150"/>
          <p14:tracePt t="58564" x="5054600" y="1438275"/>
          <p14:tracePt t="58582" x="5062538" y="1446213"/>
          <p14:tracePt t="58597" x="5045075" y="1517650"/>
          <p14:tracePt t="58846" x="5010150" y="1589088"/>
          <p14:tracePt t="58856" x="4983163" y="1660525"/>
          <p14:tracePt t="58867" x="4973638" y="1751013"/>
          <p14:tracePt t="58881" x="4973638" y="1812925"/>
          <p14:tracePt t="58897" x="4991100" y="1990725"/>
          <p14:tracePt t="58914" x="5037138" y="2143125"/>
          <p14:tracePt t="58931" x="5180013" y="2374900"/>
          <p14:tracePt t="58948" x="5295900" y="2446338"/>
          <p14:tracePt t="58964" x="5367338" y="2473325"/>
          <p14:tracePt t="58981" x="5510213" y="2482850"/>
          <p14:tracePt t="58998" x="5634038" y="2465388"/>
          <p14:tracePt t="59014" x="5653088" y="2465388"/>
          <p14:tracePt t="59031" x="5653088" y="2455863"/>
          <p14:tracePt t="59275" x="5581650" y="2482850"/>
          <p14:tracePt t="59283" x="5527675" y="2500313"/>
          <p14:tracePt t="59297" x="5446713" y="2517775"/>
          <p14:tracePt t="59314" x="5295900" y="2527300"/>
          <p14:tracePt t="59331" x="5224463" y="2527300"/>
          <p14:tracePt t="59348" x="5153025" y="2527300"/>
          <p14:tracePt t="59364" x="5089525" y="2509838"/>
          <p14:tracePt t="59381" x="5081588" y="2500313"/>
          <p14:tracePt t="59397" x="5045075" y="2366963"/>
          <p14:tracePt t="59415" x="5045075" y="2179638"/>
          <p14:tracePt t="59431" x="5072063" y="2054225"/>
          <p14:tracePt t="59448" x="5160963" y="1901825"/>
          <p14:tracePt t="59465" x="5197475" y="1866900"/>
          <p14:tracePt t="59481" x="5268913" y="1857375"/>
          <p14:tracePt t="59497" x="5367338" y="1857375"/>
          <p14:tracePt t="59514" x="5429250" y="1857375"/>
          <p14:tracePt t="59531" x="5510213" y="1857375"/>
          <p14:tracePt t="59548" x="5545138" y="1857375"/>
          <p14:tracePt t="59564" x="5554663" y="1847850"/>
          <p14:tracePt t="59581" x="5608638" y="1776413"/>
          <p14:tracePt t="59882" x="5537200" y="1776413"/>
          <p14:tracePt t="59893" x="5446713" y="1785938"/>
          <p14:tracePt t="59902" x="5313363" y="1795463"/>
          <p14:tracePt t="59914" x="5197475" y="1795463"/>
          <p14:tracePt t="59931" x="5099050" y="1795463"/>
          <p14:tracePt t="59948" x="4956175" y="1812925"/>
          <p14:tracePt t="59964" x="4911725" y="1822450"/>
          <p14:tracePt t="60026" x="4938713" y="1822450"/>
          <p14:tracePt t="60034" x="4973638" y="1822450"/>
          <p14:tracePt t="60047" x="5010150" y="1822450"/>
          <p14:tracePt t="60066" x="5081588" y="1822450"/>
          <p14:tracePt t="60081" x="5116513" y="1822450"/>
          <p14:tracePt t="60098" x="5180013" y="1822450"/>
          <p14:tracePt t="60115" x="5224463" y="1795463"/>
          <p14:tracePt t="60131" x="5251450" y="1776413"/>
          <p14:tracePt t="60147" x="5276850" y="1731963"/>
          <p14:tracePt t="60164" x="5276850" y="1714500"/>
          <p14:tracePt t="60218" x="5251450" y="1704975"/>
          <p14:tracePt t="60228" x="5214938" y="1697038"/>
          <p14:tracePt t="60239" x="5180013" y="1697038"/>
          <p14:tracePt t="60249" x="5153025" y="1697038"/>
          <p14:tracePt t="60265" x="5099050" y="1724025"/>
          <p14:tracePt t="60281" x="5027613" y="1751013"/>
          <p14:tracePt t="60299" x="5000625" y="1776413"/>
          <p14:tracePt t="60315" x="4991100" y="1795463"/>
          <p14:tracePt t="60331" x="4973638" y="1812925"/>
          <p14:tracePt t="60349" x="4973638" y="1830388"/>
          <p14:tracePt t="60382" x="4973638" y="1839913"/>
          <p14:tracePt t="60398" x="4991100" y="1839913"/>
          <p14:tracePt t="60414" x="5027613" y="1839913"/>
          <p14:tracePt t="60767" x="5037138" y="1847850"/>
          <p14:tracePt t="60777" x="5054600" y="1857375"/>
          <p14:tracePt t="60787" x="5072063" y="1857375"/>
          <p14:tracePt t="60798" x="5108575" y="1857375"/>
          <p14:tracePt t="60815" x="5160963" y="1847850"/>
          <p14:tracePt t="60831" x="5268913" y="1795463"/>
          <p14:tracePt t="60848" x="5330825" y="1704975"/>
          <p14:tracePt t="60864" x="5348288" y="1687513"/>
          <p14:tracePt t="60909" x="5322888" y="1687513"/>
          <p14:tracePt t="60919" x="5259388" y="1670050"/>
          <p14:tracePt t="60931" x="5180013" y="1670050"/>
          <p14:tracePt t="60950" x="5027613" y="1670050"/>
          <p14:tracePt t="60965" x="4965700" y="1687513"/>
          <p14:tracePt t="60981" x="4894263" y="1724025"/>
          <p14:tracePt t="60998" x="4875213" y="1741488"/>
          <p14:tracePt t="61015" x="4867275" y="1751013"/>
          <p14:tracePt t="61041" x="4867275" y="1768475"/>
          <p14:tracePt t="61051" x="4884738" y="1803400"/>
          <p14:tracePt t="61065" x="4919663" y="1839913"/>
          <p14:tracePt t="61081" x="4983163" y="1874838"/>
          <p14:tracePt t="61098" x="5018088" y="1874838"/>
          <p14:tracePt t="61115" x="5153025" y="1839913"/>
          <p14:tracePt t="61133" x="5251450" y="1724025"/>
          <p14:tracePt t="61148" x="5286375" y="1687513"/>
          <p14:tracePt t="61165" x="5313363" y="1633538"/>
          <p14:tracePt t="61182" x="5313363" y="1625600"/>
          <p14:tracePt t="61215" x="5251450" y="1589088"/>
          <p14:tracePt t="61231" x="5205413" y="1589088"/>
          <p14:tracePt t="61248" x="5126038" y="1598613"/>
          <p14:tracePt t="61265" x="5010150" y="1687513"/>
          <p14:tracePt t="61281" x="4965700" y="1768475"/>
          <p14:tracePt t="61298" x="4919663" y="2017713"/>
          <p14:tracePt t="61315" x="4956175" y="2160588"/>
          <p14:tracePt t="61793" x="5018088" y="2160588"/>
          <p14:tracePt t="61803" x="5072063" y="2133600"/>
          <p14:tracePt t="61815" x="5133975" y="2098675"/>
          <p14:tracePt t="61833" x="5232400" y="2017713"/>
          <p14:tracePt t="61848" x="5241925" y="2009775"/>
          <p14:tracePt t="61884" x="5214938" y="2009775"/>
          <p14:tracePt t="61898" x="5153025" y="2000250"/>
          <p14:tracePt t="61915" x="4991100" y="1990725"/>
          <p14:tracePt t="61932" x="4919663" y="1990725"/>
          <p14:tracePt t="61948" x="4830763" y="1990725"/>
          <p14:tracePt t="61966" x="4813300" y="1990725"/>
          <p14:tracePt t="61998" x="4813300" y="2000250"/>
          <p14:tracePt t="62017" x="4867275" y="2116138"/>
          <p14:tracePt t="62032" x="4919663" y="2205038"/>
          <p14:tracePt t="62048" x="5072063" y="2268538"/>
          <p14:tracePt t="62065" x="5108575" y="2276475"/>
          <p14:tracePt t="62082" x="5205413" y="2251075"/>
          <p14:tracePt t="62098" x="5322888" y="2098675"/>
          <p14:tracePt t="62115" x="5357813" y="2009775"/>
          <p14:tracePt t="62131" x="5402263" y="1795463"/>
          <p14:tracePt t="62575" x="5375275" y="1830388"/>
          <p14:tracePt t="62586" x="5330825" y="1847850"/>
          <p14:tracePt t="62598" x="5286375" y="1874838"/>
          <p14:tracePt t="62616" x="5232400" y="1965325"/>
          <p14:tracePt t="62632" x="5205413" y="2000250"/>
          <p14:tracePt t="62649" x="5170488" y="2098675"/>
          <p14:tracePt t="62667" x="5160963" y="2187575"/>
          <p14:tracePt t="62682" x="5160963" y="2241550"/>
          <p14:tracePt t="62699" x="5187950" y="2330450"/>
          <p14:tracePt t="64039" x="5133975" y="2330450"/>
          <p14:tracePt t="64048" x="5018088" y="2330450"/>
          <p14:tracePt t="64059" x="4697413" y="2224088"/>
          <p14:tracePt t="64069" x="4303713" y="2071688"/>
          <p14:tracePt t="64082" x="3813175" y="1893888"/>
          <p14:tracePt t="64099" x="3143250" y="1616075"/>
          <p14:tracePt t="64116" x="2928938" y="1500188"/>
          <p14:tracePt t="64132" x="2786063" y="1401763"/>
          <p14:tracePt t="64149" x="2732088" y="1428750"/>
          <p14:tracePt t="64424" x="2776538" y="1482725"/>
          <p14:tracePt t="64435" x="2830513" y="1527175"/>
          <p14:tracePt t="64445" x="2894013" y="1562100"/>
          <p14:tracePt t="64455" x="2955925" y="1598613"/>
          <p14:tracePt t="64466" x="3000375" y="1633538"/>
          <p14:tracePt t="64482" x="3036888" y="1652588"/>
          <p14:tracePt t="64499" x="3098800" y="1714500"/>
          <p14:tracePt t="64516" x="3133725" y="1741488"/>
          <p14:tracePt t="64533" x="3160713" y="1768475"/>
          <p14:tracePt t="64587" x="3179763" y="1751013"/>
          <p14:tracePt t="64597" x="3187700" y="1731963"/>
          <p14:tracePt t="64607" x="3205163" y="1714500"/>
          <p14:tracePt t="64618" x="3224213" y="1687513"/>
          <p14:tracePt t="64632" x="3232150" y="1679575"/>
          <p14:tracePt t="64649" x="3241675" y="1670050"/>
          <p14:tracePt t="64709" x="3232150" y="1670050"/>
          <p14:tracePt t="64719" x="3205163" y="1670050"/>
          <p14:tracePt t="64732" x="3143250" y="1697038"/>
          <p14:tracePt t="64749" x="3009900" y="1741488"/>
          <p14:tracePt t="64766" x="2946400" y="1758950"/>
          <p14:tracePt t="64782" x="2867025" y="1776413"/>
          <p14:tracePt t="64800" x="2847975" y="1776413"/>
          <p14:tracePt t="64882" x="2857500" y="1785938"/>
          <p14:tracePt t="64892" x="2874963" y="1785938"/>
          <p14:tracePt t="64902" x="2894013" y="1795463"/>
          <p14:tracePt t="64916" x="2911475" y="1803400"/>
          <p14:tracePt t="64932" x="2990850" y="1830388"/>
          <p14:tracePt t="64949" x="3027363" y="1839913"/>
          <p14:tracePt t="64966" x="3108325" y="1847850"/>
          <p14:tracePt t="64983" x="3160713" y="1847850"/>
          <p14:tracePt t="64999" x="3179763" y="1847850"/>
          <p14:tracePt t="65016" x="3214688" y="1847850"/>
          <p14:tracePt t="68112" x="3232150" y="1847850"/>
          <p14:tracePt t="68122" x="3268663" y="1857375"/>
          <p14:tracePt t="68133" x="3313113" y="1857375"/>
          <p14:tracePt t="68150" x="3357563" y="1857375"/>
          <p14:tracePt t="68166" x="3554413" y="1866900"/>
          <p14:tracePt t="68183" x="3768725" y="1866900"/>
          <p14:tracePt t="68200" x="3857625" y="1866900"/>
          <p14:tracePt t="68217" x="3965575" y="1866900"/>
          <p14:tracePt t="68234" x="4000500" y="1884363"/>
          <p14:tracePt t="68488" x="4027488" y="1884363"/>
          <p14:tracePt t="68498" x="4071938" y="1884363"/>
          <p14:tracePt t="68508" x="4133850" y="1893888"/>
          <p14:tracePt t="68519" x="4251325" y="1911350"/>
          <p14:tracePt t="68533" x="4429125" y="1946275"/>
          <p14:tracePt t="68550" x="4786313" y="2044700"/>
          <p14:tracePt t="68567" x="4946650" y="2108200"/>
          <p14:tracePt t="68584" x="5099050" y="2214563"/>
          <p14:tracePt t="68600" x="5143500" y="2224088"/>
          <p14:tracePt t="69818" x="5133975" y="2232025"/>
          <p14:tracePt t="69829" x="5126038" y="2268538"/>
          <p14:tracePt t="69839" x="5108575" y="2286000"/>
          <p14:tracePt t="69850" x="5089525" y="2286000"/>
          <p14:tracePt t="69869" x="5027613" y="2295525"/>
          <p14:tracePt t="69884" x="4965700" y="2295525"/>
          <p14:tracePt t="69901" x="4759325" y="2054225"/>
          <p14:tracePt t="69917" x="4697413" y="1955800"/>
          <p14:tracePt t="69934" x="4625975" y="1785938"/>
          <p14:tracePt t="69951" x="4616450" y="1652588"/>
          <p14:tracePt t="69967" x="4633913" y="1571625"/>
          <p14:tracePt t="69984" x="4741863" y="1438275"/>
          <p14:tracePt t="70001" x="4857750" y="1384300"/>
          <p14:tracePt t="70017" x="4894263" y="1384300"/>
          <p14:tracePt t="70034" x="4938713" y="1393825"/>
          <p14:tracePt t="70297" x="4946650" y="1419225"/>
          <p14:tracePt t="70306" x="4956175" y="1438275"/>
          <p14:tracePt t="70317" x="4965700" y="1455738"/>
          <p14:tracePt t="70334" x="4983163" y="1482725"/>
          <p14:tracePt t="70350" x="5062538" y="1589088"/>
          <p14:tracePt t="70367" x="5180013" y="1697038"/>
          <p14:tracePt t="70384" x="5232400" y="1704975"/>
          <p14:tracePt t="70400" x="5357813" y="1714500"/>
          <p14:tracePt t="70418" x="5456238" y="1714500"/>
          <p14:tracePt t="70434" x="5473700" y="1697038"/>
          <p14:tracePt t="70450" x="5500688" y="1643063"/>
          <p14:tracePt t="70468" x="5500688" y="1536700"/>
          <p14:tracePt t="70484" x="5491163" y="1490663"/>
          <p14:tracePt t="70500" x="5446713" y="1428750"/>
          <p14:tracePt t="70518" x="5330825" y="1393825"/>
          <p14:tracePt t="70534" x="5268913" y="1393825"/>
          <p14:tracePt t="70550" x="5197475" y="1393825"/>
          <p14:tracePt t="70567" x="5180013" y="1393825"/>
          <p14:tracePt t="70584" x="5143500" y="1411288"/>
          <p14:tracePt t="70601" x="5126038" y="1438275"/>
          <p14:tracePt t="70617" x="5116513" y="1465263"/>
          <p14:tracePt t="70634" x="5089525" y="1581150"/>
          <p14:tracePt t="70652" x="5089525" y="1714500"/>
          <p14:tracePt t="70667" x="5099050" y="1751013"/>
          <p14:tracePt t="70684" x="5133975" y="1812925"/>
          <p14:tracePt t="70702" x="5180013" y="1822450"/>
          <p14:tracePt t="70717" x="5214938" y="1822450"/>
          <p14:tracePt t="70734" x="5303838" y="1822450"/>
          <p14:tracePt t="70752" x="5384800" y="1776413"/>
          <p14:tracePt t="70767" x="5419725" y="1751013"/>
          <p14:tracePt t="70785" x="5419725" y="1741488"/>
          <p14:tracePt t="70815" x="5375275" y="1697038"/>
          <p14:tracePt t="70824" x="5330825" y="1625600"/>
          <p14:tracePt t="70835" x="5268913" y="1581150"/>
          <p14:tracePt t="70851" x="5099050" y="1473200"/>
          <p14:tracePt t="70868" x="4894263" y="1419225"/>
          <p14:tracePt t="70885" x="4786313" y="1455738"/>
          <p14:tracePt t="70901" x="4751388" y="1509713"/>
          <p14:tracePt t="70917" x="4724400" y="1554163"/>
          <p14:tracePt t="70936" x="4724400" y="1598613"/>
          <p14:tracePt t="70951" x="4732338" y="1598613"/>
          <p14:tracePt t="71607" x="4751388" y="1625600"/>
          <p14:tracePt t="71617" x="4776788" y="1660525"/>
          <p14:tracePt t="71626" x="4813300" y="1687513"/>
          <p14:tracePt t="71637" x="4867275" y="1731963"/>
          <p14:tracePt t="71651" x="4929188" y="1803400"/>
          <p14:tracePt t="71667" x="5054600" y="1874838"/>
          <p14:tracePt t="71684" x="5108575" y="1911350"/>
          <p14:tracePt t="71701" x="5180013" y="1911350"/>
          <p14:tracePt t="71718" x="5187950" y="1911350"/>
          <p14:tracePt t="71734" x="5187950" y="1893888"/>
          <p14:tracePt t="71751" x="5187950" y="1812925"/>
          <p14:tracePt t="71769" x="5143500" y="1741488"/>
          <p14:tracePt t="71784" x="5089525" y="1714500"/>
          <p14:tracePt t="71801" x="5000625" y="1704975"/>
          <p14:tracePt t="71819" x="4938713" y="1704975"/>
          <p14:tracePt t="71834" x="4929188" y="1704975"/>
          <p14:tracePt t="71901" x="4965700" y="1714500"/>
          <p14:tracePt t="71911" x="4983163" y="1714500"/>
          <p14:tracePt t="71921" x="5010150" y="1714500"/>
          <p14:tracePt t="71934" x="5027613" y="1724025"/>
          <p14:tracePt t="71952" x="5081588" y="1731963"/>
          <p14:tracePt t="71968" x="5108575" y="1731963"/>
          <p14:tracePt t="71984" x="5197475" y="1768475"/>
          <p14:tracePt t="72003" x="5322888" y="1830388"/>
          <p14:tracePt t="72017" x="5473700" y="1901825"/>
          <p14:tracePt t="72035" x="5616575" y="1911350"/>
          <p14:tracePt t="72051" x="5670550" y="1893888"/>
          <p14:tracePt t="72067" x="5795963" y="1803400"/>
          <p14:tracePt t="72084" x="6010275" y="1652588"/>
          <p14:tracePt t="72101" x="6099175" y="1581150"/>
          <p14:tracePt t="72117" x="6197600" y="1455738"/>
          <p14:tracePt t="72134" x="6224588" y="1438275"/>
          <p14:tracePt t="72186" x="6188075" y="1438275"/>
          <p14:tracePt t="72196" x="6134100" y="1438275"/>
          <p14:tracePt t="72206" x="6045200" y="1446213"/>
          <p14:tracePt t="72218" x="5965825" y="1473200"/>
          <p14:tracePt t="72236" x="5857875" y="1527175"/>
          <p14:tracePt t="72251" x="5840413" y="1544638"/>
          <p14:tracePt t="72267" x="5840413" y="1562100"/>
          <p14:tracePt t="72301" x="5857875" y="1633538"/>
          <p14:tracePt t="72318" x="5956300" y="1776413"/>
          <p14:tracePt t="72334" x="6000750" y="1803400"/>
          <p14:tracePt t="72351" x="6099175" y="1919288"/>
          <p14:tracePt t="72368" x="6153150" y="1938338"/>
          <p14:tracePt t="72384" x="6197600" y="1928813"/>
          <p14:tracePt t="72401" x="6242050" y="1776413"/>
          <p14:tracePt t="72419" x="6242050" y="1598613"/>
          <p14:tracePt t="72434" x="6205538" y="1536700"/>
          <p14:tracePt t="72451" x="6081713" y="1490663"/>
          <p14:tracePt t="72469" x="5857875" y="1500188"/>
          <p14:tracePt t="72484" x="5803900" y="1517650"/>
          <p14:tracePt t="72501" x="5751513" y="1608138"/>
          <p14:tracePt t="72518" x="5741988" y="1670050"/>
          <p14:tracePt t="72534" x="5768975" y="1704975"/>
          <p14:tracePt t="90225" x="5483225" y="2276475"/>
          <p14:tracePt t="90233" x="5429250" y="2446338"/>
          <p14:tracePt t="90243" x="5419725" y="2571750"/>
          <p14:tracePt t="90255" x="5419725" y="2751138"/>
          <p14:tracePt t="90274" x="5438775" y="2840038"/>
          <p14:tracePt t="90289" x="5473700" y="2884488"/>
          <p14:tracePt t="90306" x="5634038" y="2965450"/>
          <p14:tracePt t="90323" x="5715000" y="2982913"/>
          <p14:tracePt t="90339" x="5983288" y="3044825"/>
          <p14:tracePt t="90356" x="6170613" y="3054350"/>
          <p14:tracePt t="90373" x="6224588" y="3054350"/>
          <p14:tracePt t="90389" x="6251575" y="3054350"/>
          <p14:tracePt t="90407" x="6251575" y="3081338"/>
          <p14:tracePt t="90630" x="6242050" y="3081338"/>
          <p14:tracePt t="90640" x="6153150" y="3098800"/>
          <p14:tracePt t="90650" x="6000750" y="3116263"/>
          <p14:tracePt t="90659" x="5795963" y="3143250"/>
          <p14:tracePt t="90672" x="5527675" y="3143250"/>
          <p14:tracePt t="90691" x="4911725" y="3027363"/>
          <p14:tracePt t="90706" x="4643438" y="2973388"/>
          <p14:tracePt t="90723" x="4446588" y="2911475"/>
          <p14:tracePt t="90740" x="4429125" y="2911475"/>
          <p14:tracePt t="90792" x="4402138" y="2911475"/>
          <p14:tracePt t="90802" x="4384675" y="2911475"/>
          <p14:tracePt t="90812" x="4367213" y="2911475"/>
          <p14:tracePt t="91069" x="4276725" y="2928938"/>
          <p14:tracePt t="91076" x="4259263" y="2928938"/>
          <p14:tracePt t="91117" x="4276725" y="2928938"/>
          <p14:tracePt t="91127" x="4357688" y="2946400"/>
          <p14:tracePt t="91139" x="4465638" y="2955925"/>
          <p14:tracePt t="91158" x="5027613" y="3017838"/>
          <p14:tracePt t="91172" x="5322888" y="3054350"/>
          <p14:tracePt t="91189" x="5822950" y="3098800"/>
          <p14:tracePt t="91206" x="5956300" y="3098800"/>
          <p14:tracePt t="91223" x="6188075" y="3125788"/>
          <p14:tracePt t="91239" x="6269038" y="3125788"/>
          <p14:tracePt t="91256" x="6286500" y="3125788"/>
          <p14:tracePt t="91259" x="6296025" y="3081338"/>
          <p14:tracePt t="91485" x="6259513" y="3081338"/>
          <p14:tracePt t="91494" x="6153150" y="3098800"/>
          <p14:tracePt t="91506" x="5965825" y="3125788"/>
          <p14:tracePt t="91523" x="5276850" y="3152775"/>
          <p14:tracePt t="91539" x="4938713" y="3152775"/>
          <p14:tracePt t="91556" x="4251325" y="3133725"/>
          <p14:tracePt t="91575" x="3813175" y="3081338"/>
          <p14:tracePt t="91589" x="3608388" y="3054350"/>
          <p14:tracePt t="91606" x="3411538" y="3044825"/>
          <p14:tracePt t="91623" x="3330575" y="3036888"/>
          <p14:tracePt t="91639" x="3251200" y="3036888"/>
          <p14:tracePt t="91656" x="3214688" y="3036888"/>
          <p14:tracePt t="91673" x="3197225" y="3036888"/>
          <p14:tracePt t="91778" x="3205163" y="3036888"/>
          <p14:tracePt t="91787" x="3251200" y="3044825"/>
          <p14:tracePt t="91798" x="3348038" y="3071813"/>
          <p14:tracePt t="91809" x="3536950" y="3108325"/>
          <p14:tracePt t="91823" x="3867150" y="3152775"/>
          <p14:tracePt t="91839" x="4545013" y="3348038"/>
          <p14:tracePt t="96453" x="3322638" y="3429000"/>
          <p14:tracePt t="96461" x="2911475" y="3429000"/>
          <p14:tracePt t="96474" x="2482850" y="3429000"/>
          <p14:tracePt t="96491" x="1562100" y="3554413"/>
          <p14:tracePt t="96508" x="1179513" y="3633788"/>
          <p14:tracePt t="96524" x="731838" y="3786188"/>
          <p14:tracePt t="96542" x="633413" y="3840163"/>
          <p14:tracePt t="96582" x="687388" y="3776663"/>
          <p14:tracePt t="96593" x="785813" y="3714750"/>
          <p14:tracePt t="96607" x="911225" y="3687763"/>
          <p14:tracePt t="96624" x="1231900" y="3643313"/>
          <p14:tracePt t="96641" x="1384300" y="3625850"/>
          <p14:tracePt t="96657" x="1847850" y="3625850"/>
          <p14:tracePt t="96674" x="2089150" y="3652838"/>
          <p14:tracePt t="96691" x="2170113" y="3660775"/>
          <p14:tracePt t="96708" x="2251075" y="3660775"/>
          <p14:tracePt t="96724" x="2259013" y="3660775"/>
          <p14:tracePt t="96765" x="2251075" y="3660775"/>
          <p14:tracePt t="96776" x="2224088" y="3660775"/>
          <p14:tracePt t="96791" x="2179638" y="3660775"/>
          <p14:tracePt t="96807" x="2054225" y="3697288"/>
          <p14:tracePt t="96824" x="1965325" y="3714750"/>
          <p14:tracePt t="96841" x="1616075" y="3768725"/>
          <p14:tracePt t="96857" x="1401763" y="3857625"/>
          <p14:tracePt t="96876" x="1295400" y="3867150"/>
          <p14:tracePt t="96891" x="1295400" y="3875088"/>
          <p14:tracePt t="96907" x="1295400" y="3884613"/>
          <p14:tracePt t="96941" x="1312863" y="3894138"/>
          <p14:tracePt t="96959" x="1419225" y="3938588"/>
          <p14:tracePt t="96974" x="1490663" y="3965575"/>
          <p14:tracePt t="96991" x="1724025" y="3990975"/>
          <p14:tracePt t="97009" x="1901825" y="4000500"/>
          <p14:tracePt t="97024" x="1955800" y="4000500"/>
          <p14:tracePt t="97041" x="2017713" y="3983038"/>
          <p14:tracePt t="97057" x="2027238" y="3973513"/>
          <p14:tracePt t="97100" x="2009775" y="3973513"/>
          <p14:tracePt t="97110" x="1955800" y="3973513"/>
          <p14:tracePt t="97124" x="1884363" y="3973513"/>
          <p14:tracePt t="97141" x="1633538" y="3965575"/>
          <p14:tracePt t="97157" x="1509713" y="3956050"/>
          <p14:tracePt t="97174" x="1347788" y="3946525"/>
          <p14:tracePt t="97192" x="1276350" y="3946525"/>
          <p14:tracePt t="97224" x="1285875" y="3946525"/>
          <p14:tracePt t="97243" x="1446213" y="3946525"/>
          <p14:tracePt t="128574" x="1714500" y="3990975"/>
          <p14:tracePt t="128583" x="1874838" y="4054475"/>
          <p14:tracePt t="128599" x="1990725" y="4054475"/>
          <p14:tracePt t="128616" x="2384425" y="4116388"/>
          <p14:tracePt t="128634" x="2670175" y="4071938"/>
          <p14:tracePt t="128649" x="2822575" y="4054475"/>
          <p14:tracePt t="128666" x="3081338" y="4037013"/>
          <p14:tracePt t="128682" x="3143250" y="4017963"/>
          <p14:tracePt t="128699" x="3179763" y="4000500"/>
          <p14:tracePt t="128716" x="3179763" y="3990975"/>
          <p14:tracePt t="128736" x="3179763" y="3983038"/>
          <p14:tracePt t="128749" x="3152775" y="3973513"/>
          <p14:tracePt t="128766" x="3089275" y="3946525"/>
          <p14:tracePt t="128783" x="3062288" y="3946525"/>
          <p14:tracePt t="128799" x="3027363" y="3956050"/>
          <p14:tracePt t="130587" x="2847975" y="4179888"/>
          <p14:tracePt t="130603" x="2840038" y="4276725"/>
          <p14:tracePt t="130620" x="2822575" y="4500563"/>
          <p14:tracePt t="130633" x="2822575" y="4554538"/>
          <p14:tracePt t="130650" x="2867025" y="4705350"/>
          <p14:tracePt t="130666" x="3027363" y="5010150"/>
          <p14:tracePt t="130683" x="3125788" y="5133975"/>
          <p14:tracePt t="130700" x="3295650" y="5286375"/>
          <p14:tracePt t="130717" x="3357563" y="5340350"/>
          <p14:tracePt t="130733" x="3367088" y="5348288"/>
          <p14:tracePt t="130749" x="3375025" y="5348288"/>
          <p14:tracePt t="130767" x="3402013" y="5348288"/>
          <p14:tracePt t="131003" x="3384550" y="5367338"/>
          <p14:tracePt t="131012" x="3295650" y="5394325"/>
          <p14:tracePt t="131022" x="3160713" y="5456238"/>
          <p14:tracePt t="131033" x="3009900" y="5518150"/>
          <p14:tracePt t="131050" x="2847975" y="5589588"/>
          <p14:tracePt t="131067" x="2643188" y="5732463"/>
          <p14:tracePt t="131083" x="2500313" y="5902325"/>
          <p14:tracePt t="131100" x="2438400" y="5973763"/>
          <p14:tracePt t="131116" x="2393950" y="6116638"/>
          <p14:tracePt t="131134" x="2384425" y="6232525"/>
          <p14:tracePt t="131150" x="2393950" y="6296025"/>
          <p14:tracePt t="131166" x="2473325" y="6348413"/>
          <p14:tracePt t="131185" x="2625725" y="6357938"/>
          <p14:tracePt t="131200" x="2741613" y="6348413"/>
          <p14:tracePt t="131216" x="3071813" y="6188075"/>
          <p14:tracePt t="131233" x="3214688" y="6089650"/>
          <p14:tracePt t="131250" x="3527425" y="5956300"/>
          <p14:tracePt t="131266" x="3732213" y="5830888"/>
          <p14:tracePt t="131283" x="3786188" y="5776913"/>
          <p14:tracePt t="131300" x="3875088" y="5670550"/>
          <p14:tracePt t="131317" x="3965575" y="5510213"/>
          <p14:tracePt t="131333" x="3983038" y="5446713"/>
          <p14:tracePt t="131350" x="3929063" y="5286375"/>
          <p14:tracePt t="131367" x="3652838" y="5045075"/>
          <p14:tracePt t="131383" x="3375025" y="4919663"/>
          <p14:tracePt t="131400" x="2965450" y="4867275"/>
          <p14:tracePt t="131417" x="2705100" y="4857750"/>
          <p14:tracePt t="131433" x="2598738" y="4857750"/>
          <p14:tracePt t="131450" x="2473325" y="4867275"/>
          <p14:tracePt t="131467" x="2438400" y="4919663"/>
          <p14:tracePt t="131483" x="2384425" y="5027613"/>
          <p14:tracePt t="131500" x="2374900" y="5133975"/>
          <p14:tracePt t="131516" x="2384425" y="5187950"/>
          <p14:tracePt t="131533" x="2446338" y="5322888"/>
          <p14:tracePt t="131550" x="2536825" y="5456238"/>
          <p14:tracePt t="131566" x="2581275" y="5537200"/>
          <p14:tracePt t="131583" x="2732088" y="5599113"/>
          <p14:tracePt t="131835" x="2732088" y="5562600"/>
          <p14:tracePt t="131845" x="2732088" y="5429250"/>
          <p14:tracePt t="131855" x="2724150" y="5268913"/>
          <p14:tracePt t="131866" x="2705100" y="4946650"/>
          <p14:tracePt t="131884" x="2687638" y="4830763"/>
          <p14:tracePt t="131900" x="2652713" y="4679950"/>
          <p14:tracePt t="131917" x="2589213" y="4616450"/>
          <p14:tracePt t="131933" x="2554288" y="4598988"/>
          <p14:tracePt t="131950" x="2527300" y="4572000"/>
          <p14:tracePt t="132038" x="2517775" y="4589463"/>
          <p14:tracePt t="132048" x="2509838" y="4616450"/>
          <p14:tracePt t="132059" x="2509838" y="4643438"/>
          <p14:tracePt t="132069" x="2482850" y="4714875"/>
          <p14:tracePt t="132083" x="2473325" y="4938713"/>
          <p14:tracePt t="132100" x="2446338" y="5180013"/>
          <p14:tracePt t="132117" x="2438400" y="5295900"/>
          <p14:tracePt t="132133" x="2419350" y="5483225"/>
          <p14:tracePt t="132192" x="2446338" y="5483225"/>
          <p14:tracePt t="132201" x="2473325" y="5483225"/>
          <p14:tracePt t="132211" x="2527300" y="5483225"/>
          <p14:tracePt t="132221" x="2608263" y="5500688"/>
          <p14:tracePt t="132234" x="2697163" y="5518150"/>
          <p14:tracePt t="132252" x="2795588" y="5537200"/>
          <p14:tracePt t="132267" x="2822575" y="5537200"/>
          <p14:tracePt t="132284" x="2946400" y="5562600"/>
          <p14:tracePt t="132302" x="3062288" y="5589588"/>
          <p14:tracePt t="132317" x="3108325" y="5599113"/>
          <p14:tracePt t="132333" x="3205163" y="5599113"/>
          <p14:tracePt t="132350" x="3241675" y="5599113"/>
          <p14:tracePt t="132367" x="3330575" y="5554663"/>
          <p14:tracePt t="132383" x="3465513" y="5411788"/>
          <p14:tracePt t="132400" x="3544888" y="5268913"/>
          <p14:tracePt t="132417" x="3643313" y="5116513"/>
          <p14:tracePt t="132434" x="3670300" y="4991100"/>
          <p14:tracePt t="132450" x="3670300" y="4894263"/>
          <p14:tracePt t="132467" x="3616325" y="4724400"/>
          <p14:tracePt t="132485" x="3544888" y="4589463"/>
          <p14:tracePt t="132500" x="3509963" y="4527550"/>
          <p14:tracePt t="132516" x="3509963" y="4456113"/>
          <p14:tracePt t="132533" x="3509963" y="4419600"/>
          <p14:tracePt t="132551" x="3562350" y="4322763"/>
          <p14:tracePt t="132567" x="3652838" y="4205288"/>
          <p14:tracePt t="132583" x="3687763" y="4197350"/>
          <p14:tracePt t="132600" x="3697288" y="4197350"/>
          <p14:tracePt t="132638" x="3679825" y="4224338"/>
          <p14:tracePt t="132648" x="3616325" y="4276725"/>
          <p14:tracePt t="132658" x="3473450" y="4348163"/>
          <p14:tracePt t="132669" x="3197225" y="4394200"/>
          <p14:tracePt t="132683" x="2973388" y="4394200"/>
          <p14:tracePt t="132700" x="2589213" y="4367213"/>
          <p14:tracePt t="132718" x="2465388" y="4330700"/>
          <p14:tracePt t="132733" x="2455863" y="4303713"/>
          <p14:tracePt t="132789" x="2455863" y="4322763"/>
          <p14:tracePt t="132801" x="2465388" y="4330700"/>
          <p14:tracePt t="132809" x="2473325" y="4330700"/>
          <p14:tracePt t="133044" x="2401888" y="4375150"/>
          <p14:tracePt t="133054" x="2286000" y="4402138"/>
          <p14:tracePt t="133067" x="2160588" y="4411663"/>
          <p14:tracePt t="133085" x="2009775" y="4411663"/>
          <p14:tracePt t="133101" x="1990725" y="4411663"/>
          <p14:tracePt t="133117" x="1982788" y="4411663"/>
          <p14:tracePt t="133136" x="1955800" y="4411663"/>
          <p14:tracePt t="133150" x="1946275" y="4429125"/>
          <p14:tracePt t="133167" x="1866900" y="4456113"/>
          <p14:tracePt t="133184" x="1822450" y="4483100"/>
          <p14:tracePt t="133200" x="1741488" y="4554538"/>
          <p14:tracePt t="133217" x="1731963" y="4562475"/>
          <p14:tracePt t="133258" x="1741488" y="4572000"/>
          <p14:tracePt t="133269" x="1768475" y="4581525"/>
          <p14:tracePt t="133284" x="1803400" y="4598988"/>
          <p14:tracePt t="133301" x="1946275" y="4633913"/>
          <p14:tracePt t="133319" x="2116138" y="4652963"/>
          <p14:tracePt t="133334" x="2251075" y="4697413"/>
          <p14:tracePt t="133351" x="2473325" y="4732338"/>
          <p14:tracePt t="133368" x="2527300" y="4741863"/>
          <p14:tracePt t="133430" x="2500313" y="4741863"/>
          <p14:tracePt t="133440" x="2428875" y="4741863"/>
          <p14:tracePt t="133451" x="2286000" y="4724400"/>
          <p14:tracePt t="133467" x="2027238" y="4660900"/>
          <p14:tracePt t="133484" x="1724025" y="4643438"/>
          <p14:tracePt t="133501" x="1509713" y="4643438"/>
          <p14:tracePt t="133517" x="1465263" y="4652963"/>
          <p14:tracePt t="133534" x="1446213" y="4660900"/>
          <p14:tracePt t="133582" x="1455738" y="4660900"/>
          <p14:tracePt t="133592" x="1517650" y="4660900"/>
          <p14:tracePt t="133603" x="1598613" y="4608513"/>
          <p14:tracePt t="133617" x="1679575" y="4589463"/>
          <p14:tracePt t="133633" x="1822450" y="4562475"/>
          <p14:tracePt t="133651" x="1928813" y="4554538"/>
          <p14:tracePt t="133667" x="2205038" y="4554538"/>
          <p14:tracePt t="133684" x="2374900" y="4625975"/>
          <p14:tracePt t="133701" x="2419350" y="4633913"/>
          <p14:tracePt t="133717" x="2438400" y="4633913"/>
          <p14:tracePt t="133796" x="2411413" y="4633913"/>
          <p14:tracePt t="133806" x="2347913" y="4643438"/>
          <p14:tracePt t="133817" x="2214563" y="4670425"/>
          <p14:tracePt t="133834" x="2009775" y="4652963"/>
          <p14:tracePt t="133851" x="1785938" y="4660900"/>
          <p14:tracePt t="133867" x="1571625" y="4714875"/>
          <p14:tracePt t="133884" x="1500188" y="4741863"/>
          <p14:tracePt t="133901" x="1473200" y="4741863"/>
          <p14:tracePt t="133928" x="1473200" y="4751388"/>
          <p14:tracePt t="133938" x="1490663" y="4751388"/>
          <p14:tracePt t="133951" x="1544638" y="4751388"/>
          <p14:tracePt t="133968" x="1670050" y="4751388"/>
          <p14:tracePt t="133984" x="1741488" y="4751388"/>
          <p14:tracePt t="134001" x="1973263" y="4724400"/>
          <p14:tracePt t="134018" x="2187575" y="4687888"/>
          <p14:tracePt t="134034" x="2455863" y="4652963"/>
          <p14:tracePt t="134051" x="2660650" y="4652963"/>
          <p14:tracePt t="134067" x="2679700" y="4652963"/>
          <p14:tracePt t="134130" x="2643188" y="4652963"/>
          <p14:tracePt t="134140" x="2562225" y="4660900"/>
          <p14:tracePt t="134152" x="2465388" y="4687888"/>
          <p14:tracePt t="134167" x="2357438" y="4687888"/>
          <p14:tracePt t="134184" x="2000250" y="4687888"/>
          <p14:tracePt t="134203" x="1741488" y="4687888"/>
          <p14:tracePt t="134217" x="1633538" y="4687888"/>
          <p14:tracePt t="134234" x="1536700" y="4687888"/>
          <p14:tracePt t="134293" x="1581150" y="4687888"/>
          <p14:tracePt t="134304" x="1660525" y="4687888"/>
          <p14:tracePt t="134317" x="1731963" y="4687888"/>
          <p14:tracePt t="134334" x="1938338" y="4724400"/>
          <p14:tracePt t="134351" x="2054225" y="4732338"/>
          <p14:tracePt t="134367" x="2259013" y="4732338"/>
          <p14:tracePt t="134385" x="2366963" y="4724400"/>
          <p14:tracePt t="134401" x="2428875" y="4705350"/>
          <p14:tracePt t="134417" x="2490788" y="4697413"/>
          <p14:tracePt t="134486" x="2482850" y="4697413"/>
          <p14:tracePt t="134497" x="2428875" y="4697413"/>
          <p14:tracePt t="134507" x="2393950" y="4697413"/>
          <p14:tracePt t="134518" x="2339975" y="4697413"/>
          <p14:tracePt t="134534" x="2241550" y="4697413"/>
          <p14:tracePt t="134550" x="2027238" y="4697413"/>
          <p14:tracePt t="134568" x="1884363" y="4714875"/>
          <p14:tracePt t="134584" x="1830388" y="4714875"/>
          <p14:tracePt t="134601" x="1812925" y="4714875"/>
          <p14:tracePt t="134639" x="1830388" y="4714875"/>
          <p14:tracePt t="134649" x="1874838" y="4714875"/>
          <p14:tracePt t="134659" x="1928813" y="4714875"/>
          <p14:tracePt t="134670" x="1973263" y="4714875"/>
          <p14:tracePt t="134684" x="2062163" y="4732338"/>
          <p14:tracePt t="134701" x="2179638" y="4732338"/>
          <p14:tracePt t="134717" x="2214563" y="4732338"/>
          <p14:tracePt t="134734" x="2276475" y="4732338"/>
          <p14:tracePt t="134801" x="2259013" y="4724400"/>
          <p14:tracePt t="135008" x="2160588" y="4724400"/>
          <p14:tracePt t="135015" x="2089150" y="4786313"/>
          <p14:tracePt t="135025" x="2017713" y="4840288"/>
          <p14:tracePt t="135036" x="1928813" y="4911725"/>
          <p14:tracePt t="135051" x="1857375" y="4965700"/>
          <p14:tracePt t="135067" x="1785938" y="5062538"/>
          <p14:tracePt t="135084" x="1776413" y="5081588"/>
          <p14:tracePt t="135147" x="1803400" y="5081588"/>
          <p14:tracePt t="135157" x="1847850" y="5081588"/>
          <p14:tracePt t="135168" x="1911350" y="5081588"/>
          <p14:tracePt t="135184" x="2000250" y="5108575"/>
          <p14:tracePt t="135201" x="2170113" y="5133975"/>
          <p14:tracePt t="135218" x="2401888" y="5205413"/>
          <p14:tracePt t="135234" x="2482850" y="5205413"/>
          <p14:tracePt t="135251" x="2544763" y="5214938"/>
          <p14:tracePt t="135310" x="2536825" y="5214938"/>
          <p14:tracePt t="135320" x="2490788" y="5224463"/>
          <p14:tracePt t="135330" x="2419350" y="5224463"/>
          <p14:tracePt t="135340" x="2330450" y="5224463"/>
          <p14:tracePt t="135351" x="2232025" y="5224463"/>
          <p14:tracePt t="135368" x="2125663" y="5224463"/>
          <p14:tracePt t="135384" x="1884363" y="5241925"/>
          <p14:tracePt t="135401" x="1741488" y="5286375"/>
          <p14:tracePt t="135417" x="1697038" y="5295900"/>
          <p14:tracePt t="135434" x="1697038" y="5303838"/>
          <p14:tracePt t="135462" x="1724025" y="5303838"/>
          <p14:tracePt t="135473" x="1830388" y="5303838"/>
          <p14:tracePt t="135484" x="1946275" y="5303838"/>
          <p14:tracePt t="135503" x="2152650" y="5303838"/>
          <p14:tracePt t="135518" x="2214563" y="5303838"/>
          <p14:tracePt t="135534" x="2322513" y="5286375"/>
          <p14:tracePt t="135552" x="2366963" y="5286375"/>
          <p14:tracePt t="135567" x="2384425" y="5286375"/>
          <p14:tracePt t="135624" x="2374900" y="5286375"/>
          <p14:tracePt t="135634" x="2330450" y="5286375"/>
          <p14:tracePt t="135645" x="2268538" y="5286375"/>
          <p14:tracePt t="135655" x="2197100" y="5286375"/>
          <p14:tracePt t="135668" x="2098675" y="5286375"/>
          <p14:tracePt t="135685" x="1911350" y="5286375"/>
          <p14:tracePt t="135701" x="1847850" y="5286375"/>
          <p14:tracePt t="135717" x="1785938" y="5286375"/>
          <p14:tracePt t="135734" x="1776413" y="5286375"/>
          <p14:tracePt t="135768" x="1803400" y="5286375"/>
          <p14:tracePt t="135784" x="1874838" y="5295900"/>
          <p14:tracePt t="135801" x="2062163" y="5322888"/>
          <p14:tracePt t="135817" x="2276475" y="5402263"/>
          <p14:tracePt t="135834" x="2339975" y="5419725"/>
          <p14:tracePt t="135851" x="2411413" y="5419725"/>
          <p14:tracePt t="135868" x="2438400" y="5419725"/>
          <p14:tracePt t="135885" x="2465388" y="5419725"/>
          <p14:tracePt t="135901" x="2473325" y="5419725"/>
          <p14:tracePt t="135940" x="2455863" y="5419725"/>
          <p14:tracePt t="135949" x="2401888" y="5419725"/>
          <p14:tracePt t="135959" x="2330450" y="5419725"/>
          <p14:tracePt t="135970" x="2268538" y="5419725"/>
          <p14:tracePt t="135984" x="2187575" y="5419725"/>
          <p14:tracePt t="136001" x="2009775" y="5419725"/>
          <p14:tracePt t="136018" x="1946275" y="5419725"/>
          <p14:tracePt t="136034" x="1866900" y="5419725"/>
          <p14:tracePt t="136082" x="1874838" y="5419725"/>
          <p14:tracePt t="136092" x="1919288" y="5419725"/>
          <p14:tracePt t="136102" x="1990725" y="5419725"/>
          <p14:tracePt t="136118" x="2062163" y="5419725"/>
          <p14:tracePt t="136135" x="2241550" y="5438775"/>
          <p14:tracePt t="136153" x="2347913" y="5438775"/>
          <p14:tracePt t="136168" x="2401888" y="5438775"/>
          <p14:tracePt t="136184" x="2482850" y="5429250"/>
          <p14:tracePt t="136202" x="2517775" y="5402263"/>
          <p14:tracePt t="136244" x="2509838" y="5402263"/>
          <p14:tracePt t="136254" x="2446338" y="5384800"/>
          <p14:tracePt t="136268" x="2384425" y="5384800"/>
          <p14:tracePt t="136284" x="2241550" y="5357813"/>
          <p14:tracePt t="136302" x="2152650" y="5313363"/>
          <p14:tracePt t="136508" x="2214563" y="5286375"/>
          <p14:tracePt t="136518" x="2303463" y="5259388"/>
          <p14:tracePt t="136528" x="2428875" y="5241925"/>
          <p14:tracePt t="136539" x="2608263" y="5241925"/>
          <p14:tracePt t="136551" x="2822575" y="5286375"/>
          <p14:tracePt t="136569" x="3251200" y="5446713"/>
          <p14:tracePt t="136585" x="3455988" y="5626100"/>
          <p14:tracePt t="136601" x="3625850" y="5670550"/>
          <p14:tracePt t="136619" x="3679825" y="5670550"/>
          <p14:tracePt t="136671" x="3670300" y="5670550"/>
          <p14:tracePt t="136680" x="3598863" y="5661025"/>
          <p14:tracePt t="136691" x="3527425" y="5661025"/>
          <p14:tracePt t="136702" x="3419475" y="5653088"/>
          <p14:tracePt t="136718" x="3276600" y="5589588"/>
          <p14:tracePt t="136734" x="3036888" y="5545138"/>
          <p14:tracePt t="136752" x="2867025" y="5527675"/>
          <p14:tracePt t="136768" x="2847975" y="5527675"/>
          <p14:tracePt t="136813" x="2857500" y="5518150"/>
          <p14:tracePt t="136823" x="2884488" y="5510213"/>
          <p14:tracePt t="136835" x="2965450" y="5491163"/>
          <p14:tracePt t="136853" x="3232150" y="5473700"/>
          <p14:tracePt t="136868" x="3411538" y="5491163"/>
          <p14:tracePt t="136884" x="3625850" y="5500688"/>
          <p14:tracePt t="136902" x="3724275" y="5500688"/>
          <p14:tracePt t="136918" x="3848100" y="5500688"/>
          <p14:tracePt t="136935" x="3875088" y="5483225"/>
          <p14:tracePt t="136951" x="3884613" y="5483225"/>
          <p14:tracePt t="136985" x="3875088" y="5473700"/>
          <p14:tracePt t="137002" x="3867150" y="5465763"/>
          <p14:tracePt t="137018" x="3724275" y="5375275"/>
          <p14:tracePt t="137036" x="3571875" y="5295900"/>
          <p14:tracePt t="137051" x="3509963" y="5268913"/>
          <p14:tracePt t="137068" x="3402013" y="5232400"/>
          <p14:tracePt t="137085" x="3375025" y="5232400"/>
          <p14:tracePt t="137118" x="3375025" y="5224463"/>
          <p14:tracePt t="137148" x="3375025" y="5205413"/>
          <p14:tracePt t="137159" x="3429000" y="5170488"/>
          <p14:tracePt t="137169" x="3465513" y="5143500"/>
          <p14:tracePt t="137185" x="3536950" y="5133975"/>
          <p14:tracePt t="137202" x="3857625" y="5214938"/>
          <p14:tracePt t="137219" x="4160838" y="5367338"/>
          <p14:tracePt t="137235" x="4241800" y="5394325"/>
          <p14:tracePt t="137251" x="4303713" y="5394325"/>
          <p14:tracePt t="137300" x="4251325" y="5394325"/>
          <p14:tracePt t="137310" x="4143375" y="5394325"/>
          <p14:tracePt t="137320" x="3938588" y="5375275"/>
          <p14:tracePt t="137335" x="3608388" y="5313363"/>
          <p14:tracePt t="137351" x="3330575" y="5286375"/>
          <p14:tracePt t="137368" x="3251200" y="5286375"/>
          <p14:tracePt t="137385" x="3224213" y="5268913"/>
          <p14:tracePt t="137402" x="3214688" y="5241925"/>
          <p14:tracePt t="137435" x="3224213" y="5232400"/>
          <p14:tracePt t="137453" x="3322638" y="5170488"/>
          <p14:tracePt t="137468" x="3384550" y="5153025"/>
          <p14:tracePt t="137485" x="3660775" y="5160963"/>
          <p14:tracePt t="137503" x="3973513" y="5241925"/>
          <p14:tracePt t="137518" x="4037013" y="5241925"/>
          <p14:tracePt t="137535" x="4081463" y="5241925"/>
          <p14:tracePt t="137595" x="4071938" y="5241925"/>
          <p14:tracePt t="137605" x="4037013" y="5241925"/>
          <p14:tracePt t="137618" x="4000500" y="5241925"/>
          <p14:tracePt t="137636" x="3875088" y="5241925"/>
          <p14:tracePt t="137652" x="3830638" y="5232400"/>
          <p14:tracePt t="137669" x="3786188" y="5224463"/>
          <p14:tracePt t="137685" x="3776663" y="5224463"/>
          <p14:tracePt t="137758" x="3786188" y="5224463"/>
          <p14:tracePt t="137769" x="3803650" y="5224463"/>
          <p14:tracePt t="137778" x="3830638" y="5224463"/>
          <p14:tracePt t="137788" x="3867150" y="5224463"/>
          <p14:tracePt t="137802" x="3929063" y="5214938"/>
          <p14:tracePt t="137818" x="4027488" y="5160963"/>
          <p14:tracePt t="137835" x="4081463" y="5126038"/>
          <p14:tracePt t="137852" x="4179888" y="5054600"/>
          <p14:tracePt t="137870" x="4197350" y="5027613"/>
          <p14:tracePt t="137885" x="4187825" y="5018088"/>
          <p14:tracePt t="137902" x="4000500" y="4929188"/>
          <p14:tracePt t="137920" x="3714750" y="4919663"/>
          <p14:tracePt t="137935" x="3562350" y="4919663"/>
          <p14:tracePt t="137951" x="3348038" y="5000625"/>
          <p14:tracePt t="137968" x="3232150" y="5054600"/>
          <p14:tracePt t="137985" x="3089275" y="5133975"/>
          <p14:tracePt t="138002" x="3089275" y="5153025"/>
          <p14:tracePt t="138032" x="3108325" y="5153025"/>
          <p14:tracePt t="138041" x="3179763" y="5153025"/>
          <p14:tracePt t="138053" x="3286125" y="5153025"/>
          <p14:tracePt t="138068" x="3402013" y="5153025"/>
          <p14:tracePt t="138085" x="3670300" y="5160963"/>
          <p14:tracePt t="138103" x="3822700" y="5160963"/>
          <p14:tracePt t="138118" x="3857625" y="5160963"/>
          <p14:tracePt t="138135" x="3919538" y="5153025"/>
          <p14:tracePt t="138153" x="3965575" y="5126038"/>
          <p14:tracePt t="138168" x="3990975" y="5126038"/>
          <p14:tracePt t="138185" x="4010025" y="5108575"/>
          <p14:tracePt t="138215" x="3956050" y="5045075"/>
          <p14:tracePt t="138225" x="3840163" y="4956175"/>
          <p14:tracePt t="138235" x="3670300" y="4857750"/>
          <p14:tracePt t="138252" x="3527425" y="4822825"/>
          <p14:tracePt t="138268" x="3348038" y="4822825"/>
          <p14:tracePt t="138287" x="3313113" y="4822825"/>
          <p14:tracePt t="138307" x="3313113" y="4830763"/>
          <p14:tracePt t="138327" x="3313113" y="4840288"/>
          <p14:tracePt t="138378" x="3313113" y="4867275"/>
          <p14:tracePt t="138387" x="3322638" y="4902200"/>
          <p14:tracePt t="138402" x="3357563" y="4946650"/>
          <p14:tracePt t="138418" x="3465513" y="5018088"/>
          <p14:tracePt t="138435" x="3527425" y="5062538"/>
          <p14:tracePt t="138452" x="3625850" y="5116513"/>
          <p14:tracePt t="138469" x="3633788" y="5116513"/>
          <p14:tracePt t="138485" x="3652838" y="5116513"/>
          <p14:tracePt t="138502" x="3697288" y="5116513"/>
          <p14:tracePt t="142087" x="3919538" y="5089525"/>
          <p14:tracePt t="142094" x="4197350" y="5170488"/>
          <p14:tracePt t="142105" x="4313238" y="5180013"/>
          <p14:tracePt t="142119" x="4438650" y="5224463"/>
          <p14:tracePt t="142136" x="4616450" y="5251450"/>
          <p14:tracePt t="142153" x="4660900" y="5251450"/>
          <p14:tracePt t="142169" x="4724400" y="5251450"/>
          <p14:tracePt t="142186" x="4732338" y="5251450"/>
          <p14:tracePt t="142206" x="4732338" y="5232400"/>
          <p14:tracePt t="142219" x="4589463" y="5108575"/>
          <p14:tracePt t="142237" x="4152900" y="4911725"/>
          <p14:tracePt t="142253" x="3990975" y="4822825"/>
          <p14:tracePt t="142269" x="3741738" y="4776788"/>
          <p14:tracePt t="142288" x="3633788" y="4776788"/>
          <p14:tracePt t="142303" x="3608388" y="4786313"/>
          <p14:tracePt t="142320" x="3589338" y="4813300"/>
          <p14:tracePt t="142338" x="3589338" y="4867275"/>
          <p14:tracePt t="142353" x="3589338" y="4884738"/>
          <p14:tracePt t="142386" x="3589338" y="4894263"/>
          <p14:tracePt t="142403" x="3616325" y="4902200"/>
          <p14:tracePt t="142419" x="3660775" y="4938713"/>
          <p14:tracePt t="146452" x="3687763" y="4946650"/>
          <p14:tracePt t="146462" x="3751263" y="4965700"/>
          <p14:tracePt t="146473" x="3884613" y="4983163"/>
          <p14:tracePt t="146487" x="4089400" y="5010150"/>
          <p14:tracePt t="146504" x="4510088" y="5072063"/>
          <p14:tracePt t="146520" x="4643438" y="5143500"/>
          <p14:tracePt t="146537" x="4751388" y="5197475"/>
          <p14:tracePt t="146554" x="4795838" y="5205413"/>
          <p14:tracePt t="146570" x="4830763" y="5205413"/>
          <p14:tracePt t="146587" x="4911725" y="5160963"/>
          <p14:tracePt t="146880" x="5010150" y="5187950"/>
          <p14:tracePt t="146888" x="5214938" y="5054600"/>
          <p14:tracePt t="146904" x="5411788" y="4919663"/>
          <p14:tracePt t="146921" x="5857875" y="4608513"/>
          <p14:tracePt t="146939" x="6180138" y="4330700"/>
          <p14:tracePt t="146954" x="6269038" y="4268788"/>
          <p14:tracePt t="146971" x="6303963" y="4241800"/>
          <p14:tracePt t="147011" x="6296025" y="4241800"/>
          <p14:tracePt t="147020" x="6251575" y="4295775"/>
          <p14:tracePt t="147031" x="6232525" y="4313238"/>
          <p14:tracePt t="147041" x="6215063" y="4367213"/>
          <p14:tracePt t="147054" x="6205538" y="4384675"/>
          <p14:tracePt t="147071" x="6205538" y="4394200"/>
          <p14:tracePt t="147133" x="6197600" y="4402138"/>
          <p14:tracePt t="147143" x="6180138" y="4411663"/>
          <p14:tracePt t="147154" x="6161088" y="4419600"/>
          <p14:tracePt t="147171" x="6134100" y="4438650"/>
          <p14:tracePt t="147187" x="6000750" y="4537075"/>
          <p14:tracePt t="147204" x="5884863" y="4608513"/>
          <p14:tracePt t="147221" x="5857875" y="4616450"/>
          <p14:tracePt t="147237" x="5830888" y="4625975"/>
          <p14:tracePt t="147337" x="5840413" y="4616450"/>
          <p14:tracePt t="147345" x="5857875" y="4581525"/>
          <p14:tracePt t="147357" x="5875338" y="4518025"/>
          <p14:tracePt t="147371" x="5902325" y="4465638"/>
          <p14:tracePt t="147387" x="5902325" y="4456113"/>
          <p14:tracePt t="147428" x="5875338" y="4438650"/>
          <p14:tracePt t="147437" x="5822950" y="4429125"/>
          <p14:tracePt t="147447" x="5741988" y="4419600"/>
          <p14:tracePt t="147457" x="5616575" y="4384675"/>
          <p14:tracePt t="147471" x="5562600" y="4367213"/>
          <p14:tracePt t="147488" x="5537200" y="4357688"/>
          <p14:tracePt t="147504" x="5537200" y="4340225"/>
          <p14:tracePt t="147742" x="5429250" y="4367213"/>
          <p14:tracePt t="147752" x="5018088" y="4491038"/>
          <p14:tracePt t="147762" x="4643438" y="4572000"/>
          <p14:tracePt t="147774" x="4170363" y="4643438"/>
          <p14:tracePt t="147788" x="3822700" y="4670425"/>
          <p14:tracePt t="147805" x="3133725" y="4705350"/>
          <p14:tracePt t="147821" x="2867025" y="4705350"/>
          <p14:tracePt t="147837" x="2490788" y="4724400"/>
          <p14:tracePt t="147855" x="2214563" y="4724400"/>
          <p14:tracePt t="147871" x="2089150" y="4724400"/>
          <p14:tracePt t="147887" x="1911350" y="4724400"/>
          <p14:tracePt t="147904" x="1785938" y="4724400"/>
          <p14:tracePt t="147956" x="1785938" y="4714875"/>
          <p14:tracePt t="148077" x="1795463" y="4714875"/>
          <p14:tracePt t="148129" x="1803400" y="4732338"/>
          <p14:tracePt t="148138" x="1812925" y="4786313"/>
          <p14:tracePt t="148148" x="1830388" y="4894263"/>
          <p14:tracePt t="148158" x="1839913" y="4965700"/>
          <p14:tracePt t="148171" x="1857375" y="5037138"/>
          <p14:tracePt t="148189" x="1901825" y="5348288"/>
          <p14:tracePt t="148204" x="1946275" y="5589588"/>
          <p14:tracePt t="148221" x="1955800" y="5697538"/>
          <p14:tracePt t="148280" x="1973263" y="5688013"/>
          <p14:tracePt t="148290" x="2036763" y="5634038"/>
          <p14:tracePt t="148304" x="2160588" y="5518150"/>
          <p14:tracePt t="148321" x="2625725" y="5099050"/>
          <p14:tracePt t="148338" x="2955925" y="4956175"/>
          <p14:tracePt t="148354" x="3724275" y="4732338"/>
          <p14:tracePt t="148371" x="4608513" y="4687888"/>
          <p14:tracePt t="148388" x="4983163" y="4705350"/>
          <p14:tracePt t="148404" x="5643563" y="4848225"/>
          <p14:tracePt t="148423" x="6010275" y="5000625"/>
          <p14:tracePt t="148438" x="6081713" y="5027613"/>
          <p14:tracePt t="148454" x="6126163" y="5037138"/>
          <p14:tracePt t="148504" x="6143625" y="4938713"/>
          <p14:tracePt t="148514" x="6188075" y="4857750"/>
          <p14:tracePt t="148524" x="6259513" y="4759325"/>
          <p14:tracePt t="148538" x="6313488" y="4697413"/>
          <p14:tracePt t="148554" x="6473825" y="4562475"/>
          <p14:tracePt t="148571" x="6545263" y="4537075"/>
          <p14:tracePt t="148588" x="6643688" y="4518025"/>
          <p14:tracePt t="148605" x="6732588" y="4500563"/>
          <p14:tracePt t="148621" x="6796088" y="4491038"/>
          <p14:tracePt t="148638" x="6929438" y="4491038"/>
          <p14:tracePt t="148656" x="7108825" y="4537075"/>
          <p14:tracePt t="148671" x="7188200" y="4562475"/>
          <p14:tracePt t="148688" x="7296150" y="4589463"/>
          <p14:tracePt t="148705" x="7348538" y="4589463"/>
          <p14:tracePt t="148721" x="7439025" y="4581525"/>
          <p14:tracePt t="149622" x="7446963" y="4589463"/>
          <p14:tracePt t="149638" x="7483475" y="4625975"/>
          <p14:tracePt t="149655" x="7599363" y="4679950"/>
          <p14:tracePt t="149671" x="7840663" y="4741863"/>
          <p14:tracePt t="149688" x="7974013" y="4768850"/>
          <p14:tracePt t="149705" x="8072438" y="4768850"/>
          <p14:tracePt t="149722" x="8089900" y="4768850"/>
          <p14:tracePt t="149775" x="8018463" y="4724400"/>
          <p14:tracePt t="149784" x="7823200" y="4660900"/>
          <p14:tracePt t="149794" x="7554913" y="4589463"/>
          <p14:tracePt t="149805" x="7402513" y="4527550"/>
          <p14:tracePt t="149821" x="7277100" y="4510088"/>
          <p14:tracePt t="149838" x="7180263" y="4465638"/>
          <p14:tracePt t="149855" x="7170738" y="4446588"/>
          <p14:tracePt t="149888" x="7170738" y="4473575"/>
          <p14:tracePt t="149906" x="7170738" y="4483100"/>
          <p14:tracePt t="150008" x="7180263" y="4483100"/>
          <p14:tracePt t="150027" x="7205663" y="4491038"/>
          <p14:tracePt t="150037" x="7259638" y="4500563"/>
          <p14:tracePt t="150047" x="7313613" y="4500563"/>
          <p14:tracePt t="150058" x="7402513" y="4518025"/>
          <p14:tracePt t="150071" x="7510463" y="4518025"/>
          <p14:tracePt t="150088" x="7616825" y="4527550"/>
          <p14:tracePt t="150159" x="7616825" y="4537075"/>
          <p14:tracePt t="150190" x="7599363" y="4537075"/>
          <p14:tracePt t="150200" x="7562850" y="4537075"/>
          <p14:tracePt t="150210" x="7510463" y="4537075"/>
          <p14:tracePt t="150221" x="7473950" y="4537075"/>
          <p14:tracePt t="150238" x="7456488" y="4537075"/>
          <p14:tracePt t="150255" x="7446963" y="4537075"/>
          <p14:tracePt t="150271" x="7439025" y="4537075"/>
          <p14:tracePt t="150301" x="7439025" y="4545013"/>
          <p14:tracePt t="150332" x="7429500" y="4562475"/>
          <p14:tracePt t="150352" x="7429500" y="4572000"/>
          <p14:tracePt t="150454" x="7429500" y="4581525"/>
          <p14:tracePt t="150464" x="7429500" y="4598988"/>
          <p14:tracePt t="150474" x="7439025" y="4608513"/>
          <p14:tracePt t="150488" x="7456488" y="4625975"/>
          <p14:tracePt t="150505" x="7545388" y="4679950"/>
          <p14:tracePt t="150522" x="7616825" y="4697413"/>
          <p14:tracePt t="150538" x="7705725" y="4705350"/>
          <p14:tracePt t="150555" x="7751763" y="4705350"/>
          <p14:tracePt t="150572" x="7769225" y="4705350"/>
          <p14:tracePt t="150588" x="7786688" y="4687888"/>
          <p14:tracePt t="150606" x="7786688" y="4679950"/>
          <p14:tracePt t="150621" x="7848600" y="4608513"/>
          <p14:tracePt t="150638" x="7875588" y="4554538"/>
          <p14:tracePt t="150655" x="7894638" y="4545013"/>
          <p14:tracePt t="150688" x="7885113" y="4537075"/>
          <p14:tracePt t="150705" x="7840663" y="4510088"/>
          <p14:tracePt t="150722" x="7715250" y="4473575"/>
          <p14:tracePt t="150738" x="7599363" y="4438650"/>
          <p14:tracePt t="150755" x="7554913" y="4429125"/>
          <p14:tracePt t="150772" x="7491413" y="4419600"/>
          <p14:tracePt t="150890" x="7500938" y="4438650"/>
          <p14:tracePt t="150901" x="7518400" y="4456113"/>
          <p14:tracePt t="150911" x="7554913" y="4491038"/>
          <p14:tracePt t="150922" x="7616825" y="4537075"/>
          <p14:tracePt t="150938" x="7786688" y="4633913"/>
          <p14:tracePt t="151709" x="7473950" y="4768850"/>
          <p14:tracePt t="151727" x="7232650" y="4875213"/>
          <p14:tracePt t="151743" x="6858000" y="4956175"/>
          <p14:tracePt t="151759" x="6634163" y="4973638"/>
          <p14:tracePt t="151776" x="6367463" y="4973638"/>
          <p14:tracePt t="151793" x="6161088" y="4983163"/>
          <p14:tracePt t="151809" x="6143625" y="4983163"/>
          <p14:tracePt t="151861" x="6153150" y="4983163"/>
          <p14:tracePt t="151892" x="6161088" y="4983163"/>
          <p14:tracePt t="151910" x="6205538" y="4965700"/>
          <p14:tracePt t="151926" x="6251575" y="4946650"/>
          <p14:tracePt t="151942" x="6276975" y="4938713"/>
          <p14:tracePt t="151961" x="6313488" y="4929188"/>
          <p14:tracePt t="152025" x="6269038" y="4919663"/>
          <p14:tracePt t="152042" x="6116638" y="4884738"/>
          <p14:tracePt t="152059" x="6000750" y="4857750"/>
          <p14:tracePt t="152076" x="5938838" y="4857750"/>
          <p14:tracePt t="152093" x="5848350" y="4857750"/>
          <p14:tracePt t="152109" x="5822950" y="4857750"/>
          <p14:tracePt t="152143" x="5795963" y="4894263"/>
          <p14:tracePt t="152159" x="5786438" y="4911725"/>
          <p14:tracePt t="152176" x="5786438" y="4919663"/>
          <p14:tracePt t="152239" x="5803900" y="4919663"/>
          <p14:tracePt t="152255" x="5884863" y="4911725"/>
          <p14:tracePt t="152272" x="5965825" y="4911725"/>
          <p14:tracePt t="152289" x="5991225" y="4911725"/>
          <p14:tracePt t="152306" x="6099175" y="4919663"/>
          <p14:tracePt t="152323" x="6251575" y="4973638"/>
          <p14:tracePt t="152339" x="6375400" y="5054600"/>
          <p14:tracePt t="152355" x="6786563" y="5232400"/>
          <p14:tracePt t="152374" x="6919913" y="5303838"/>
          <p14:tracePt t="152389" x="6929438" y="5295900"/>
          <p14:tracePt t="152405" x="6929438" y="5286375"/>
          <p14:tracePt t="152438" x="6929438" y="5276850"/>
          <p14:tracePt t="152455" x="6919913" y="5276850"/>
          <p14:tracePt t="152472" x="6777038" y="5214938"/>
          <p14:tracePt t="152489" x="6491288" y="5180013"/>
          <p14:tracePt t="152506" x="6045200" y="5116513"/>
          <p14:tracePt t="152522" x="5884863" y="5089525"/>
          <p14:tracePt t="152539" x="5741988" y="5081588"/>
          <p14:tracePt t="152556" x="5715000" y="5081588"/>
          <p14:tracePt t="152607" x="5732463" y="5072063"/>
          <p14:tracePt t="152617" x="5795963" y="5054600"/>
          <p14:tracePt t="152627" x="5875338" y="5045075"/>
          <p14:tracePt t="152639" x="6000750" y="5037138"/>
          <p14:tracePt t="152655" x="6143625" y="5027613"/>
          <p14:tracePt t="152672" x="6446838" y="4991100"/>
          <p14:tracePt t="152689" x="6653213" y="4973638"/>
          <p14:tracePt t="152706" x="6680200" y="4973638"/>
          <p14:tracePt t="152740" x="6661150" y="4973638"/>
          <p14:tracePt t="152755" x="6581775" y="5018088"/>
          <p14:tracePt t="152772" x="6394450" y="5116513"/>
          <p14:tracePt t="152790" x="6259513" y="5197475"/>
          <p14:tracePt t="152806" x="6215063" y="5232400"/>
          <p14:tracePt t="152822" x="6205538" y="5241925"/>
          <p14:tracePt t="152891" x="6215063" y="5259388"/>
          <p14:tracePt t="152901" x="6269038" y="5295900"/>
          <p14:tracePt t="152912" x="6340475" y="5348288"/>
          <p14:tracePt t="152923" x="6473825" y="5411788"/>
          <p14:tracePt t="152939" x="6616700" y="5446713"/>
          <p14:tracePt t="152955" x="6831013" y="5465763"/>
          <p14:tracePt t="152972" x="6973888" y="5473700"/>
          <p14:tracePt t="152989" x="7000875" y="5473700"/>
          <p14:tracePt t="153034" x="6973888" y="5473700"/>
          <p14:tracePt t="153043" x="6894513" y="5483225"/>
          <p14:tracePt t="153056" x="6804025" y="5483225"/>
          <p14:tracePt t="153074" x="6483350" y="5446713"/>
          <p14:tracePt t="153089" x="6296025" y="5419725"/>
          <p14:tracePt t="153106" x="6045200" y="5419725"/>
          <p14:tracePt t="153122" x="5983288" y="5411788"/>
          <p14:tracePt t="153139" x="5973763" y="5411788"/>
          <p14:tracePt t="153165" x="5973763" y="5402263"/>
          <p14:tracePt t="153175" x="5973763" y="5384800"/>
          <p14:tracePt t="153189" x="6000750" y="5259388"/>
          <p14:tracePt t="153206" x="6081713" y="5099050"/>
          <p14:tracePt t="153222" x="6126163" y="5045075"/>
          <p14:tracePt t="153239" x="6232525" y="4911725"/>
          <p14:tracePt t="153257" x="6276975" y="4875213"/>
          <p14:tracePt t="153272" x="6286500" y="4867275"/>
          <p14:tracePt t="153339" x="6251575" y="4867275"/>
          <p14:tracePt t="153349" x="6205538" y="4867275"/>
          <p14:tracePt t="153359" x="6143625" y="4867275"/>
          <p14:tracePt t="153372" x="6099175" y="4867275"/>
          <p14:tracePt t="153389" x="6037263" y="4867275"/>
          <p14:tracePt t="153406" x="6027738" y="4867275"/>
          <p14:tracePt t="153582" x="6045200" y="4867275"/>
          <p14:tracePt t="153592" x="6108700" y="4875213"/>
          <p14:tracePt t="153606" x="6180138" y="4894263"/>
          <p14:tracePt t="153623" x="6394450" y="4911725"/>
          <p14:tracePt t="153639" x="6527800" y="4911725"/>
          <p14:tracePt t="153656" x="6705600" y="4919663"/>
          <p14:tracePt t="153674" x="6796088" y="4919663"/>
          <p14:tracePt t="153689" x="6813550" y="4919663"/>
          <p14:tracePt t="153816" x="6823075" y="4919663"/>
          <p14:tracePt t="153826" x="6867525" y="4929188"/>
          <p14:tracePt t="153839" x="6894513" y="4938713"/>
          <p14:tracePt t="153856" x="7018338" y="4965700"/>
          <p14:tracePt t="153873" x="7143750" y="4983163"/>
          <p14:tracePt t="153889" x="7385050" y="5045075"/>
          <p14:tracePt t="153908" x="7554913" y="5062538"/>
          <p14:tracePt t="153922" x="7589838" y="5062538"/>
          <p14:tracePt t="153939" x="7608888" y="5062538"/>
          <p14:tracePt t="154121" x="7599363" y="5062538"/>
          <p14:tracePt t="154131" x="7589838" y="5062538"/>
          <p14:tracePt t="154141" x="7572375" y="5072063"/>
          <p14:tracePt t="154156" x="7554913" y="5072063"/>
          <p14:tracePt t="154173" x="7518400" y="5072063"/>
          <p14:tracePt t="154189" x="7500938" y="5072063"/>
          <p14:tracePt t="154206" x="7483475" y="5072063"/>
          <p14:tracePt t="154222" x="7473950" y="5072063"/>
          <p14:tracePt t="154274" x="7473950" y="5081588"/>
          <p14:tracePt t="154283" x="7500938" y="5081588"/>
          <p14:tracePt t="154293" x="7518400" y="5081588"/>
          <p14:tracePt t="154306" x="7545388" y="5081588"/>
          <p14:tracePt t="154324" x="7634288" y="5054600"/>
          <p14:tracePt t="154339" x="7680325" y="5018088"/>
          <p14:tracePt t="154356" x="7742238" y="4973638"/>
          <p14:tracePt t="154374" x="7759700" y="4938713"/>
          <p14:tracePt t="154415" x="7732713" y="4875213"/>
          <p14:tracePt t="154425" x="7697788" y="4857750"/>
          <p14:tracePt t="154439" x="7581900" y="4776788"/>
          <p14:tracePt t="154456" x="7429500" y="4751388"/>
          <p14:tracePt t="154473" x="7331075" y="4741863"/>
          <p14:tracePt t="154489" x="7108825" y="4751388"/>
          <p14:tracePt t="154506" x="6983413" y="4813300"/>
          <p14:tracePt t="154522" x="6965950" y="4840288"/>
          <p14:tracePt t="154539" x="6965950" y="4848225"/>
          <p14:tracePt t="154578" x="6973888" y="4875213"/>
          <p14:tracePt t="154589" x="7045325" y="4938713"/>
          <p14:tracePt t="154607" x="7134225" y="4983163"/>
          <p14:tracePt t="154624" x="7313613" y="5116513"/>
          <p14:tracePt t="154639" x="7483475" y="5197475"/>
          <p14:tracePt t="154656" x="7562850" y="5205413"/>
          <p14:tracePt t="154672" x="7634288" y="5205413"/>
          <p14:tracePt t="154689" x="7680325" y="5197475"/>
          <p14:tracePt t="154706" x="7688263" y="5180013"/>
          <p14:tracePt t="154723" x="7732713" y="5108575"/>
          <p14:tracePt t="154740" x="7786688" y="5037138"/>
          <p14:tracePt t="154756" x="7796213" y="5000625"/>
          <p14:tracePt t="154773" x="7796213" y="4991100"/>
          <p14:tracePt t="154801" x="7777163" y="4991100"/>
          <p14:tracePt t="154811" x="7759700" y="5000625"/>
          <p14:tracePt t="154822" x="7724775" y="5000625"/>
          <p14:tracePt t="154839" x="7697788" y="5000625"/>
          <p14:tracePt t="154856" x="7634288" y="5010150"/>
          <p14:tracePt t="154873" x="7608888" y="5018088"/>
          <p14:tracePt t="155240" x="7510463" y="5045075"/>
          <p14:tracePt t="155249" x="7402513" y="5054600"/>
          <p14:tracePt t="155259" x="7215188" y="5072063"/>
          <p14:tracePt t="155273" x="6965950" y="5081588"/>
          <p14:tracePt t="155290" x="6599238" y="5133975"/>
          <p14:tracePt t="155307" x="6473825" y="5143500"/>
          <p14:tracePt t="155323" x="6357938" y="5160963"/>
          <p14:tracePt t="155339" x="6357938" y="5170488"/>
          <p14:tracePt t="155401" x="6357938" y="5180013"/>
          <p14:tracePt t="155420" x="6357938" y="5187950"/>
          <p14:tracePt t="155430" x="6357938" y="5197475"/>
          <p14:tracePt t="155522" x="6330950" y="5197475"/>
          <p14:tracePt t="155532" x="6296025" y="5205413"/>
          <p14:tracePt t="155542" x="6215063" y="5224463"/>
          <p14:tracePt t="155556" x="6134100" y="5224463"/>
          <p14:tracePt t="155573" x="6072188" y="5232400"/>
          <p14:tracePt t="155695" x="6089650" y="5232400"/>
          <p14:tracePt t="155705" x="6126163" y="5232400"/>
          <p14:tracePt t="155715" x="6180138" y="5232400"/>
          <p14:tracePt t="155726" x="6232525" y="5232400"/>
          <p14:tracePt t="155739" x="6286500" y="5232400"/>
          <p14:tracePt t="155757" x="6483350" y="5295900"/>
          <p14:tracePt t="155773" x="6589713" y="5303838"/>
          <p14:tracePt t="155777" x="6670675" y="5330825"/>
          <p14:tracePt t="155790" x="6751638" y="5340350"/>
          <p14:tracePt t="155807" x="6823075" y="5340350"/>
          <p14:tracePt t="155823" x="6831013" y="5340350"/>
          <p14:tracePt t="155918" x="6831013" y="5348288"/>
          <p14:tracePt t="155969" x="6840538" y="5357813"/>
          <p14:tracePt t="155979" x="6867525" y="5357813"/>
          <p14:tracePt t="155990" x="6902450" y="5357813"/>
          <p14:tracePt t="156006" x="6956425" y="5367338"/>
          <p14:tracePt t="156023" x="7054850" y="5394325"/>
          <p14:tracePt t="156040" x="7188200" y="5411788"/>
          <p14:tracePt t="156057" x="7224713" y="5411788"/>
          <p14:tracePt t="156073" x="7269163" y="5411788"/>
          <p14:tracePt t="156111" x="7277100" y="5411788"/>
          <p14:tracePt t="156123" x="7286625" y="5411788"/>
          <p14:tracePt t="156141" x="7304088" y="5402263"/>
          <p14:tracePt t="156156" x="7323138" y="5394325"/>
          <p14:tracePt t="156173" x="7348538" y="5375275"/>
          <p14:tracePt t="156190" x="7375525" y="5367338"/>
          <p14:tracePt t="156206" x="7385050" y="5357813"/>
          <p14:tracePt t="156284" x="7367588" y="5357813"/>
          <p14:tracePt t="156294" x="7340600" y="5340350"/>
          <p14:tracePt t="156306" x="7277100" y="5330825"/>
          <p14:tracePt t="156325" x="7054850" y="5322888"/>
          <p14:tracePt t="156340" x="6956425" y="5330825"/>
          <p14:tracePt t="156357" x="6840538" y="5419725"/>
          <p14:tracePt t="156373" x="6831013" y="5419725"/>
          <p14:tracePt t="156406" x="6831013" y="5429250"/>
          <p14:tracePt t="156423" x="6875463" y="5438775"/>
          <p14:tracePt t="156440" x="6973888" y="5491163"/>
          <p14:tracePt t="156457" x="7099300" y="5554663"/>
          <p14:tracePt t="156473" x="7180263" y="5599113"/>
          <p14:tracePt t="156490" x="7259638" y="5661025"/>
          <p14:tracePt t="156507" x="7323138" y="5688013"/>
          <p14:tracePt t="156523" x="7340600" y="5697538"/>
          <p14:tracePt t="156540" x="7402513" y="5705475"/>
          <p14:tracePt t="156803" x="7286625" y="5697538"/>
          <p14:tracePt t="156813" x="7197725" y="5697538"/>
          <p14:tracePt t="156823" x="7089775" y="5697538"/>
          <p14:tracePt t="156840" x="6983413" y="5724525"/>
          <p14:tracePt t="156857" x="6599238" y="5857875"/>
          <p14:tracePt t="156874" x="6394450" y="5946775"/>
          <p14:tracePt t="156891" x="6303963" y="6010275"/>
          <p14:tracePt t="156907" x="6259513" y="6027738"/>
          <p14:tracePt t="156974" x="6269038" y="6037263"/>
          <p14:tracePt t="157188" x="6232525" y="6037263"/>
          <p14:tracePt t="157197" x="6099175" y="6027738"/>
          <p14:tracePt t="157209" x="5795963" y="5973763"/>
          <p14:tracePt t="157223" x="5456238" y="5902325"/>
          <p14:tracePt t="157240" x="5126038" y="5813425"/>
          <p14:tracePt t="157258" x="5054600" y="5795963"/>
          <p14:tracePt t="157290" x="5062538" y="5776913"/>
          <p14:tracePt t="157307" x="5081588" y="5768975"/>
          <p14:tracePt t="157323" x="5232400" y="5715000"/>
          <p14:tracePt t="157340" x="5394325" y="5715000"/>
          <p14:tracePt t="157357" x="5518150" y="5715000"/>
          <p14:tracePt t="157373" x="5776913" y="5741988"/>
          <p14:tracePt t="157391" x="5973763" y="5759450"/>
          <p14:tracePt t="157407" x="6037263" y="5759450"/>
          <p14:tracePt t="157423" x="6108700" y="5759450"/>
          <p14:tracePt t="157442" x="6134100" y="5759450"/>
          <p14:tracePt t="157482" x="6143625" y="5759450"/>
          <p14:tracePt t="157492" x="6170613" y="5759450"/>
          <p14:tracePt t="157507" x="6197600" y="5768975"/>
          <p14:tracePt t="157523" x="6348413" y="5795963"/>
          <p14:tracePt t="157540" x="6456363" y="5803900"/>
          <p14:tracePt t="157557" x="6599238" y="5803900"/>
          <p14:tracePt t="157574" x="6751638" y="5803900"/>
          <p14:tracePt t="157590" x="6804025" y="5803900"/>
          <p14:tracePt t="157607" x="6858000" y="5803900"/>
          <p14:tracePt t="157625" x="6902450" y="5803900"/>
          <p14:tracePt t="157640" x="6929438" y="5803900"/>
          <p14:tracePt t="157657" x="7000875" y="5795963"/>
          <p14:tracePt t="157674" x="7072313" y="5768975"/>
          <p14:tracePt t="157909" x="7099300" y="5768975"/>
          <p14:tracePt t="157918" x="7134225" y="5768975"/>
          <p14:tracePt t="157929" x="7197725" y="5786438"/>
          <p14:tracePt t="157940" x="7269163" y="5795963"/>
          <p14:tracePt t="157957" x="7340600" y="5803900"/>
          <p14:tracePt t="157973" x="7510463" y="5803900"/>
          <p14:tracePt t="157990" x="7751763" y="5776913"/>
          <p14:tracePt t="158007" x="7831138" y="5759450"/>
          <p14:tracePt t="158024" x="7894638" y="5732463"/>
          <p14:tracePt t="158061" x="7894638" y="5741988"/>
          <p14:tracePt t="172667" x="7769225" y="4919663"/>
          <p14:tracePt t="172676" x="7680325" y="4625975"/>
          <p14:tracePt t="172685" x="7599363" y="4340225"/>
          <p14:tracePt t="172696" x="7554913" y="4170363"/>
          <p14:tracePt t="172711" x="7518400" y="4089400"/>
          <p14:tracePt t="172727" x="7510463" y="4089400"/>
          <p14:tracePt t="172827" x="7500938" y="4108450"/>
          <p14:tracePt t="172838" x="7483475" y="4170363"/>
          <p14:tracePt t="172848" x="7446963" y="4232275"/>
          <p14:tracePt t="172861" x="7419975" y="4286250"/>
          <p14:tracePt t="172878" x="7394575" y="4402138"/>
          <p14:tracePt t="172894" x="7375525" y="4465638"/>
          <p14:tracePt t="172911" x="7367588" y="4616450"/>
          <p14:tracePt t="172929" x="7385050" y="4786313"/>
          <p14:tracePt t="172944" x="7419975" y="4902200"/>
          <p14:tracePt t="172961" x="7634288" y="5419725"/>
          <p14:tracePt t="172979" x="7840663" y="5732463"/>
          <p14:tracePt t="172994" x="7885113" y="5813425"/>
          <p14:tracePt t="173011" x="7902575" y="5830888"/>
          <p14:tracePt t="173030" x="7912100" y="5830888"/>
          <p14:tracePt t="173044" x="7929563" y="5830888"/>
          <p14:tracePt t="173061" x="8037513" y="5732463"/>
          <p14:tracePt t="173077" x="8108950" y="5634038"/>
          <p14:tracePt t="173094" x="8296275" y="5402263"/>
          <p14:tracePt t="173112" x="8429625" y="5268913"/>
          <p14:tracePt t="173128" x="8456613" y="5251450"/>
          <p14:tracePt t="173144" x="8474075" y="5241925"/>
          <p14:tracePt t="173184" x="8474075" y="5232400"/>
          <p14:tracePt t="173213" x="8447088" y="5170488"/>
          <p14:tracePt t="173223" x="8277225" y="4857750"/>
          <p14:tracePt t="173234" x="8205788" y="4803775"/>
          <p14:tracePt t="173245" x="8027988" y="4741863"/>
          <p14:tracePt t="173261" x="7867650" y="4724400"/>
          <p14:tracePt t="173277" x="7786688" y="4751388"/>
          <p14:tracePt t="173295" x="7724775" y="4938713"/>
          <p14:tracePt t="173311" x="7715250" y="5027613"/>
          <p14:tracePt t="173328" x="7715250" y="5251450"/>
          <p14:tracePt t="173346" x="7751763" y="5554663"/>
          <p14:tracePt t="173361" x="7786688" y="5634038"/>
          <p14:tracePt t="173378" x="7894638" y="5795963"/>
          <p14:tracePt t="173395" x="7991475" y="5919788"/>
          <p14:tracePt t="175959" x="7180263" y="6108700"/>
          <p14:tracePt t="175967" x="7170738" y="6062663"/>
          <p14:tracePt t="175978" x="7153275" y="5983288"/>
          <p14:tracePt t="175996" x="7143750" y="5634038"/>
          <p14:tracePt t="176011" x="7143750" y="5465763"/>
          <p14:tracePt t="176028" x="7134225" y="5116513"/>
          <p14:tracePt t="176045" x="7081838" y="4902200"/>
          <p14:tracePt t="176062" x="7027863" y="4759325"/>
          <p14:tracePt t="176078" x="7010400" y="4732338"/>
          <p14:tracePt t="176180" x="6991350" y="4768850"/>
          <p14:tracePt t="176189" x="6946900" y="4911725"/>
          <p14:tracePt t="176200" x="6938963" y="5018088"/>
          <p14:tracePt t="176211" x="6938963" y="5160963"/>
          <p14:tracePt t="176230" x="6946900" y="5554663"/>
          <p14:tracePt t="176245" x="6991350" y="5616575"/>
          <p14:tracePt t="176262" x="7054850" y="5670550"/>
          <p14:tracePt t="176278" x="7072313" y="5680075"/>
          <p14:tracePt t="176295" x="7116763" y="5680075"/>
          <p14:tracePt t="176312" x="7170738" y="5680075"/>
          <p14:tracePt t="176328" x="7224713" y="5653088"/>
          <p14:tracePt t="176345" x="7375525" y="5483225"/>
          <p14:tracePt t="176362" x="7545388" y="4929188"/>
          <p14:tracePt t="176378" x="7616825" y="4660900"/>
          <p14:tracePt t="176395" x="7732713" y="4010025"/>
          <p14:tracePt t="176412" x="7732713" y="3830638"/>
          <p14:tracePt t="176428" x="7732713" y="3751263"/>
          <p14:tracePt t="176474" x="7732713" y="3768725"/>
          <p14:tracePt t="176494" x="7732713" y="3776663"/>
          <p14:tracePt t="176515" x="7732713" y="3786188"/>
          <p14:tracePt t="176566" x="7732713" y="3803650"/>
          <p14:tracePt t="176616" x="7724775" y="3813175"/>
          <p14:tracePt t="176626" x="7724775" y="3830638"/>
          <p14:tracePt t="176637" x="7715250" y="3857625"/>
          <p14:tracePt t="176647" x="7705725" y="3894138"/>
          <p14:tracePt t="176662" x="7697788" y="3946525"/>
          <p14:tracePt t="176678" x="7688263" y="4179888"/>
          <p14:tracePt t="176695" x="7688263" y="4303713"/>
          <p14:tracePt t="176712" x="7705725" y="4776788"/>
          <p14:tracePt t="176728" x="7732713" y="5045075"/>
          <p14:tracePt t="176745" x="7732713" y="5187950"/>
          <p14:tracePt t="176762" x="7769225" y="5419725"/>
          <p14:tracePt t="176779" x="7777163" y="5562600"/>
          <p14:tracePt t="176795" x="7786688" y="5608638"/>
          <p14:tracePt t="176900" x="7786688" y="5599113"/>
          <p14:tracePt t="176951" x="7786688" y="5589588"/>
          <p14:tracePt t="176962" x="7786688" y="5581650"/>
          <p14:tracePt t="176972" x="7796213" y="5581650"/>
          <p14:tracePt t="176982" x="7796213" y="5572125"/>
          <p14:tracePt t="176995" x="7813675" y="5518150"/>
          <p14:tracePt t="177012" x="7947025" y="5143500"/>
          <p14:tracePt t="177029" x="8062913" y="4929188"/>
          <p14:tracePt t="177045" x="8313738" y="4518025"/>
          <p14:tracePt t="177063" x="8483600" y="4348163"/>
          <p14:tracePt t="177078" x="8528050" y="4313238"/>
          <p14:tracePt t="177095" x="8616950" y="4286250"/>
          <p14:tracePt t="177112" x="8715375" y="4268788"/>
          <p14:tracePt t="178061" x="8001000" y="4081463"/>
          <p14:tracePt t="178069" x="7804150" y="4017963"/>
          <p14:tracePt t="178080" x="7616825" y="3938588"/>
          <p14:tracePt t="178096" x="7483475" y="3857625"/>
          <p14:tracePt t="178112" x="7304088" y="3732213"/>
          <p14:tracePt t="178129" x="7269163" y="3705225"/>
          <p14:tracePt t="178162" x="7215188" y="3714750"/>
          <p14:tracePt t="178181" x="7072313" y="3857625"/>
          <p14:tracePt t="178196" x="7018338" y="3929063"/>
          <p14:tracePt t="178212" x="6902450" y="4108450"/>
          <p14:tracePt t="178229" x="6848475" y="4295775"/>
          <p14:tracePt t="178246" x="6697663" y="4608513"/>
          <p14:tracePt t="178262" x="6599238" y="4724400"/>
          <p14:tracePt t="178279" x="6581775" y="4724400"/>
          <p14:tracePt t="178323" x="6589713" y="4724400"/>
          <p14:tracePt t="178333" x="6599238" y="4705350"/>
          <p14:tracePt t="178346" x="6599238" y="4687888"/>
          <p14:tracePt t="178403" x="6589713" y="4687888"/>
          <p14:tracePt t="178414" x="6581775" y="4687888"/>
          <p14:tracePt t="178434" x="6581775" y="4679950"/>
          <p14:tracePt t="178465" x="6581775" y="4670425"/>
          <p14:tracePt t="178517" x="6581775" y="4652963"/>
          <p14:tracePt t="178526" x="6581775" y="4625975"/>
          <p14:tracePt t="178536" x="6581775" y="4581525"/>
          <p14:tracePt t="178548" x="6589713" y="4545013"/>
          <p14:tracePt t="178563" x="6616700" y="4446588"/>
          <p14:tracePt t="178579" x="6643688" y="4330700"/>
          <p14:tracePt t="178598" x="6653213" y="4322763"/>
          <p14:tracePt t="178668" x="6653213" y="4330700"/>
          <p14:tracePt t="178689" x="6634163" y="4330700"/>
          <p14:tracePt t="178699" x="6616700" y="4340225"/>
          <p14:tracePt t="178712" x="6599238" y="4348163"/>
          <p14:tracePt t="178729" x="6545263" y="4384675"/>
          <p14:tracePt t="178746" x="6527800" y="4394200"/>
          <p14:tracePt t="178763" x="6500813" y="4465638"/>
          <p14:tracePt t="178780" x="6465888" y="4633913"/>
          <p14:tracePt t="178796" x="6465888" y="4714875"/>
          <p14:tracePt t="178813" x="6465888" y="5054600"/>
          <p14:tracePt t="178830" x="6545263" y="5616575"/>
          <p14:tracePt t="178846" x="6599238" y="5857875"/>
          <p14:tracePt t="178863" x="6661150" y="6099175"/>
          <p14:tracePt t="178880" x="6715125" y="6215063"/>
          <p14:tracePt t="178895" x="6732588" y="6259513"/>
          <p14:tracePt t="178929" x="6742113" y="6259513"/>
          <p14:tracePt t="178946" x="6813550" y="6251575"/>
          <p14:tracePt t="178963" x="6991350" y="6116638"/>
          <p14:tracePt t="178979" x="7116763" y="5965825"/>
          <p14:tracePt t="178996" x="7348538" y="5473700"/>
          <p14:tracePt t="179013" x="7456488" y="5241925"/>
          <p14:tracePt t="179029" x="7466013" y="5153025"/>
          <p14:tracePt t="179046" x="7483475" y="4991100"/>
          <p14:tracePt t="179064" x="7473950" y="4751388"/>
          <p14:tracePt t="179079" x="7402513" y="4510088"/>
          <p14:tracePt t="179096" x="7313613" y="4295775"/>
          <p14:tracePt t="179129" x="7215188" y="4276725"/>
          <p14:tracePt t="179146" x="7143750" y="4295775"/>
          <p14:tracePt t="179163" x="7072313" y="4330700"/>
          <p14:tracePt t="179179" x="6983413" y="4429125"/>
          <p14:tracePt t="179196" x="6875463" y="4660900"/>
          <p14:tracePt t="179213" x="6831013" y="4732338"/>
          <p14:tracePt t="179229" x="6769100" y="4919663"/>
          <p14:tracePt t="179247" x="6751638" y="5108575"/>
          <p14:tracePt t="179262" x="6732588" y="5259388"/>
          <p14:tracePt t="179279" x="6724650" y="5348288"/>
          <p14:tracePt t="179298" x="6724650" y="5402263"/>
          <p14:tracePt t="179368" x="6759575" y="5429250"/>
          <p14:tracePt t="179603" x="6742113" y="5446713"/>
          <p14:tracePt t="179613" x="6715125" y="5446713"/>
          <p14:tracePt t="179623" x="6688138" y="5446713"/>
          <p14:tracePt t="179633" x="6643688" y="5438775"/>
          <p14:tracePt t="179646" x="6527800" y="5375275"/>
          <p14:tracePt t="179663" x="6276975" y="5187950"/>
          <p14:tracePt t="179679" x="6116638" y="4991100"/>
          <p14:tracePt t="179696" x="6072188" y="4956175"/>
          <p14:tracePt t="179714" x="6062663" y="4938713"/>
          <p14:tracePt t="179746" x="6062663" y="4929188"/>
          <p14:tracePt t="179762" x="6062663" y="4911725"/>
          <p14:tracePt t="179779" x="6037263" y="4732338"/>
          <p14:tracePt t="179796" x="6054725" y="4633913"/>
          <p14:tracePt t="179813" x="6072188" y="4589463"/>
          <p14:tracePt t="179829" x="6116638" y="4562475"/>
          <p14:tracePt t="179846" x="6134100" y="4562475"/>
          <p14:tracePt t="179917" x="6126163" y="4562475"/>
          <p14:tracePt t="179937" x="6116638" y="4572000"/>
          <p14:tracePt t="179948" x="6081713" y="4598988"/>
          <p14:tracePt t="179958" x="6054725" y="4643438"/>
          <p14:tracePt t="179968" x="6027738" y="4670425"/>
          <p14:tracePt t="179980" x="6010275" y="4679950"/>
          <p14:tracePt t="179996" x="5991225" y="4697413"/>
          <p14:tracePt t="180013" x="5946775" y="4741863"/>
          <p14:tracePt t="180029" x="5875338" y="4884738"/>
          <p14:tracePt t="180046" x="5857875" y="5072063"/>
          <p14:tracePt t="180063" x="5822950" y="5340350"/>
          <p14:tracePt t="180080" x="5813425" y="5599113"/>
          <p14:tracePt t="180096" x="5813425" y="5715000"/>
          <p14:tracePt t="180113" x="5813425" y="5830888"/>
          <p14:tracePt t="180131" x="5813425" y="5840413"/>
          <p14:tracePt t="180163" x="5848350" y="5840413"/>
          <p14:tracePt t="180181" x="6010275" y="5751513"/>
          <p14:tracePt t="180196" x="6108700" y="5554663"/>
          <p14:tracePt t="180213" x="6296025" y="5241925"/>
          <p14:tracePt t="180229" x="6357938" y="5126038"/>
          <p14:tracePt t="180246" x="6438900" y="4705350"/>
          <p14:tracePt t="180263" x="6456363" y="4500563"/>
          <p14:tracePt t="180279" x="6456363" y="4446588"/>
          <p14:tracePt t="180296" x="6446838" y="4330700"/>
          <p14:tracePt t="180313" x="6429375" y="4322763"/>
          <p14:tracePt t="180329" x="6419850" y="4313238"/>
          <p14:tracePt t="180354" x="6411913" y="4313238"/>
          <p14:tracePt t="180384" x="6402388" y="4313238"/>
          <p14:tracePt t="180394" x="6357938" y="4313238"/>
          <p14:tracePt t="180405" x="6313488" y="4357688"/>
          <p14:tracePt t="180415" x="6296025" y="4367213"/>
          <p14:tracePt t="180429" x="6269038" y="4384675"/>
          <p14:tracePt t="180446" x="6180138" y="4491038"/>
          <p14:tracePt t="180463" x="6134100" y="4562475"/>
          <p14:tracePt t="180479" x="6045200" y="4902200"/>
          <p14:tracePt t="180496" x="5991225" y="5187950"/>
          <p14:tracePt t="180513" x="5991225" y="5313363"/>
          <p14:tracePt t="180529" x="5991225" y="5545138"/>
          <p14:tracePt t="180548" x="5991225" y="5581650"/>
          <p14:tracePt t="180579" x="6010275" y="5581650"/>
          <p14:tracePt t="180598" x="6153150" y="5581650"/>
          <p14:tracePt t="180613" x="6251575" y="5581650"/>
          <p14:tracePt t="180629" x="6438900" y="5572125"/>
          <p14:tracePt t="180646" x="6518275" y="5572125"/>
          <p14:tracePt t="180663" x="6626225" y="5500688"/>
          <p14:tracePt t="180863" x="6697663" y="5340350"/>
          <p14:tracePt t="180872" x="6724650" y="5160963"/>
          <p14:tracePt t="180883" x="6724650" y="4938713"/>
          <p14:tracePt t="180896" x="6697663" y="4545013"/>
          <p14:tracePt t="180913" x="6634163" y="3894138"/>
          <p14:tracePt t="180930" x="6608763" y="3714750"/>
          <p14:tracePt t="180946" x="6589713" y="3608388"/>
          <p14:tracePt t="181004" x="6554788" y="3643313"/>
          <p14:tracePt t="181014" x="6491288" y="3822700"/>
          <p14:tracePt t="181024" x="6419850" y="4089400"/>
          <p14:tracePt t="181035" x="6340475" y="4313238"/>
          <p14:tracePt t="181047" x="6232525" y="4697413"/>
          <p14:tracePt t="181064" x="6161088" y="5303838"/>
          <p14:tracePt t="181079" x="6134100" y="5510213"/>
          <p14:tracePt t="181096" x="6134100" y="5795963"/>
          <p14:tracePt t="181113" x="6153150" y="5902325"/>
          <p14:tracePt t="181130" x="6259513" y="6089650"/>
          <p14:tracePt t="181146" x="6510338" y="6224588"/>
          <p14:tracePt t="181163" x="6599238" y="6232525"/>
          <p14:tracePt t="181179" x="6777038" y="6232525"/>
          <p14:tracePt t="181197" x="6946900" y="6134100"/>
          <p14:tracePt t="181213" x="7027863" y="5983288"/>
          <p14:tracePt t="181229" x="7126288" y="5688013"/>
          <p14:tracePt t="181248" x="7126288" y="5054600"/>
          <p14:tracePt t="181263" x="7126288" y="4768850"/>
          <p14:tracePt t="181280" x="7037388" y="4340225"/>
          <p14:tracePt t="181296" x="7018338" y="4232275"/>
          <p14:tracePt t="181301" x="7000875" y="4143375"/>
          <p14:tracePt t="181313" x="6983413" y="4133850"/>
          <p14:tracePt t="181330" x="6983413" y="4125913"/>
          <p14:tracePt t="181346" x="6973888" y="4116388"/>
          <p14:tracePt t="181363" x="6911975" y="4116388"/>
          <p14:tracePt t="181380" x="6643688" y="4205288"/>
          <p14:tracePt t="181396" x="6518275" y="4357688"/>
          <p14:tracePt t="181413" x="6296025" y="5018088"/>
          <p14:tracePt t="181431" x="6215063" y="5465763"/>
          <p14:tracePt t="181446" x="6215063" y="5786438"/>
          <p14:tracePt t="181463" x="6242050" y="6081713"/>
          <p14:tracePt t="181481" x="6357938" y="629602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Boolean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6797"/>
            <a:ext cx="8228012" cy="1921021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The simplest Boolean operation is …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200" dirty="0"/>
          </a:p>
          <a:p>
            <a:pPr marL="342900" indent="-342900">
              <a:buFont typeface="Arial" pitchFamily="34" charset="0"/>
              <a:buChar char="•"/>
            </a:pPr>
            <a:endParaRPr lang="en-US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AND (or Boolean multiplication)</a:t>
            </a:r>
            <a:endParaRPr lang="ru-RU" sz="2200" dirty="0" smtClean="0"/>
          </a:p>
          <a:p>
            <a:pPr marL="342900" indent="-342900">
              <a:buFont typeface="Arial" pitchFamily="34" charset="0"/>
              <a:buChar char="•"/>
            </a:pPr>
            <a:endParaRPr lang="ru-RU" sz="2200" dirty="0"/>
          </a:p>
          <a:p>
            <a:pPr marL="342900" indent="-342900">
              <a:buFont typeface="Arial" pitchFamily="34" charset="0"/>
              <a:buChar char="•"/>
            </a:pPr>
            <a:endParaRPr lang="ru-RU" sz="2800" dirty="0" smtClean="0"/>
          </a:p>
          <a:p>
            <a:pPr marL="688975" lvl="1" indent="-342900">
              <a:buFont typeface="Arial" pitchFamily="34" charset="0"/>
              <a:buChar char="•"/>
            </a:pPr>
            <a:r>
              <a:rPr lang="en-US" sz="2000" dirty="0" smtClean="0"/>
              <a:t>AND is often used as a logical key: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9461" y="924293"/>
            <a:ext cx="234337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i</a:t>
            </a:r>
            <a:r>
              <a:rPr lang="en-US" sz="2200" dirty="0" smtClean="0">
                <a:latin typeface="+mj-lt"/>
              </a:rPr>
              <a:t>nversion (NOT)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07464" y="1588163"/>
            <a:ext cx="720577" cy="690282"/>
            <a:chOff x="1607464" y="2009795"/>
            <a:chExt cx="720577" cy="690282"/>
          </a:xfrm>
        </p:grpSpPr>
        <p:sp>
          <p:nvSpPr>
            <p:cNvPr id="5" name="Isosceles Triangle 4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837022" y="1717860"/>
            <a:ext cx="3401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Connector 10"/>
          <p:cNvCxnSpPr>
            <a:stCxn id="9" idx="3"/>
          </p:cNvCxnSpPr>
          <p:nvPr/>
        </p:nvCxnSpPr>
        <p:spPr bwMode="auto">
          <a:xfrm>
            <a:off x="1177180" y="1933304"/>
            <a:ext cx="413941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cxnSp>
        <p:nvCxnSpPr>
          <p:cNvPr id="12" name="Straight Connector 11"/>
          <p:cNvCxnSpPr>
            <a:stCxn id="10" idx="1"/>
          </p:cNvCxnSpPr>
          <p:nvPr/>
        </p:nvCxnSpPr>
        <p:spPr bwMode="auto">
          <a:xfrm flipH="1">
            <a:off x="2345524" y="1933304"/>
            <a:ext cx="339594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lg" len="lg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2685118" y="1717860"/>
            <a:ext cx="4956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!x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536702"/>
              </p:ext>
            </p:extLst>
          </p:nvPr>
        </p:nvGraphicFramePr>
        <p:xfrm>
          <a:off x="5962600" y="1567932"/>
          <a:ext cx="191665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328"/>
                <a:gridCol w="958328"/>
              </a:tblGrid>
              <a:tr h="350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50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500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2611874" y="3659882"/>
            <a:ext cx="6511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*y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22885" y="3458583"/>
            <a:ext cx="1788989" cy="865683"/>
            <a:chOff x="822885" y="4045688"/>
            <a:chExt cx="1788989" cy="865683"/>
          </a:xfrm>
        </p:grpSpPr>
        <p:sp>
          <p:nvSpPr>
            <p:cNvPr id="19" name="Flowchart: Delay 18"/>
            <p:cNvSpPr/>
            <p:nvPr/>
          </p:nvSpPr>
          <p:spPr bwMode="auto">
            <a:xfrm>
              <a:off x="1595120" y="4074160"/>
              <a:ext cx="658964" cy="812800"/>
            </a:xfrm>
            <a:prstGeom prst="flowChartDelay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2885" y="4045688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  <a:endParaRPr lang="en-US" sz="2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1" name="Straight Connector 20"/>
            <p:cNvCxnSpPr>
              <a:stCxn id="20" idx="3"/>
            </p:cNvCxnSpPr>
            <p:nvPr/>
          </p:nvCxnSpPr>
          <p:spPr bwMode="auto">
            <a:xfrm>
              <a:off x="1163043" y="4261132"/>
              <a:ext cx="41394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>
            <a:xfrm>
              <a:off x="822885" y="4480484"/>
              <a:ext cx="34015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y</a:t>
              </a:r>
            </a:p>
          </p:txBody>
        </p:sp>
        <p:cxnSp>
          <p:nvCxnSpPr>
            <p:cNvPr id="23" name="Straight Connector 22"/>
            <p:cNvCxnSpPr>
              <a:stCxn id="22" idx="3"/>
            </p:cNvCxnSpPr>
            <p:nvPr/>
          </p:nvCxnSpPr>
          <p:spPr bwMode="auto">
            <a:xfrm>
              <a:off x="1163043" y="4695928"/>
              <a:ext cx="413941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2272280" y="4472495"/>
              <a:ext cx="33959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940373"/>
              </p:ext>
            </p:extLst>
          </p:nvPr>
        </p:nvGraphicFramePr>
        <p:xfrm>
          <a:off x="5952768" y="3353562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x*y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91264" y="372019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91264" y="408891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91264" y="445764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91264" y="482637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837307"/>
              </p:ext>
            </p:extLst>
          </p:nvPr>
        </p:nvGraphicFramePr>
        <p:xfrm>
          <a:off x="1435510" y="5103753"/>
          <a:ext cx="301635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677"/>
                <a:gridCol w="786581"/>
                <a:gridCol w="804095"/>
              </a:tblGrid>
              <a:tr h="3078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x*y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078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0 </a:t>
                      </a:r>
                      <a:r>
                        <a:rPr lang="en-US" sz="160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(closed)</a:t>
                      </a:r>
                      <a:endParaRPr lang="en-US" sz="16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itchFamily="49" charset="0"/>
                          <a:cs typeface="Consolas" pitchFamily="49" charset="0"/>
                        </a:rPr>
                        <a:t>y</a:t>
                      </a:r>
                      <a:endParaRPr lang="en-US" sz="16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078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 </a:t>
                      </a:r>
                      <a:r>
                        <a:rPr lang="en-US" sz="1600" dirty="0" smtClean="0">
                          <a:solidFill>
                            <a:schemeClr val="tx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(open)</a:t>
                      </a:r>
                      <a:endParaRPr lang="ru-RU" sz="1600" dirty="0">
                        <a:solidFill>
                          <a:schemeClr val="tx2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endParaRPr lang="ru-RU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y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6219214"/>
      </p:ext>
    </p:extLst>
  </p:cSld>
  <p:clrMapOvr>
    <a:masterClrMapping/>
  </p:clrMapOvr>
  <p:transition advTm="19361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 animBg="1"/>
      <p:bldP spid="9" grpId="0"/>
      <p:bldP spid="10" grpId="0"/>
      <p:bldP spid="24" grpId="0"/>
      <p:bldP spid="6" grpId="0"/>
      <p:bldP spid="30" grpId="0"/>
      <p:bldP spid="31" grpId="0"/>
      <p:bldP spid="32" grpId="0"/>
    </p:bldLst>
  </p:timing>
  <p:extLst mod="1">
    <p:ext uri="{3A86A75C-4F4B-4683-9AE1-C65F6400EC91}">
      <p14:laserTraceLst xmlns:p14="http://schemas.microsoft.com/office/powerpoint/2010/main">
        <p14:tracePtLst>
          <p14:tracePt t="26107" x="6357938" y="6286500"/>
          <p14:tracePt t="26117" x="6330950" y="6161088"/>
          <p14:tracePt t="26128" x="6269038" y="5813425"/>
          <p14:tracePt t="26139" x="6170613" y="5126038"/>
          <p14:tracePt t="26157" x="5848350" y="3776663"/>
          <p14:tracePt t="26172" x="5670550" y="3152775"/>
          <p14:tracePt t="26189" x="5367338" y="2339975"/>
          <p14:tracePt t="26206" x="5268913" y="2108200"/>
          <p14:tracePt t="26223" x="5205413" y="1965325"/>
          <p14:tracePt t="26554" x="5214938" y="1955800"/>
          <p14:tracePt t="26564" x="5241925" y="1946275"/>
          <p14:tracePt t="26575" x="5276850" y="1946275"/>
          <p14:tracePt t="26589" x="5322888" y="1946275"/>
          <p14:tracePt t="26606" x="5411788" y="1946275"/>
          <p14:tracePt t="26623" x="5483225" y="1938338"/>
          <p14:tracePt t="26640" x="5643563" y="1919288"/>
          <p14:tracePt t="26656" x="5786438" y="1857375"/>
          <p14:tracePt t="26971" x="5715000" y="1866900"/>
          <p14:tracePt t="26981" x="5616575" y="1866900"/>
          <p14:tracePt t="26992" x="5527675" y="1866900"/>
          <p14:tracePt t="27006" x="5438775" y="1866900"/>
          <p14:tracePt t="27023" x="5259388" y="1822450"/>
          <p14:tracePt t="27039" x="5160963" y="1751013"/>
          <p14:tracePt t="27056" x="4973638" y="1625600"/>
          <p14:tracePt t="27073" x="4741863" y="1419225"/>
          <p14:tracePt t="27089" x="4679950" y="1339850"/>
          <p14:tracePt t="27106" x="4633913" y="1250950"/>
          <p14:tracePt t="27123" x="4633913" y="1241425"/>
          <p14:tracePt t="27408" x="4724400" y="1241425"/>
          <p14:tracePt t="27417" x="4768850" y="1241425"/>
          <p14:tracePt t="27428" x="4830763" y="1258888"/>
          <p14:tracePt t="27440" x="4911725" y="1276350"/>
          <p14:tracePt t="27456" x="5000625" y="1285875"/>
          <p14:tracePt t="27473" x="5170488" y="1312863"/>
          <p14:tracePt t="27490" x="5224463" y="1330325"/>
          <p14:tracePt t="27601" x="5224463" y="1339850"/>
          <p14:tracePt t="27610" x="5224463" y="1357313"/>
          <p14:tracePt t="27898" x="5089525" y="1384300"/>
          <p14:tracePt t="27906" x="5062538" y="1393825"/>
          <p14:tracePt t="27916" x="5027613" y="1411288"/>
          <p14:tracePt t="27926" x="5010150" y="1411288"/>
          <p14:tracePt t="27940" x="4991100" y="1419225"/>
          <p14:tracePt t="27957" x="4946650" y="1438275"/>
          <p14:tracePt t="27973" x="4902200" y="1455738"/>
          <p14:tracePt t="27990" x="4813300" y="1473200"/>
          <p14:tracePt t="28008" x="4732338" y="1473200"/>
          <p14:tracePt t="28023" x="4679950" y="1473200"/>
          <p14:tracePt t="28040" x="4598988" y="1446213"/>
          <p14:tracePt t="28057" x="4554538" y="1428750"/>
          <p14:tracePt t="28129" x="4581525" y="1428750"/>
          <p14:tracePt t="28139" x="4643438" y="1428750"/>
          <p14:tracePt t="28150" x="4714875" y="1428750"/>
          <p14:tracePt t="28160" x="4786313" y="1428750"/>
          <p14:tracePt t="28173" x="4894263" y="1428750"/>
          <p14:tracePt t="28190" x="5160963" y="1347788"/>
          <p14:tracePt t="28206" x="5303838" y="1268413"/>
          <p14:tracePt t="28223" x="5419725" y="1241425"/>
          <p14:tracePt t="28567" x="5224463" y="1339850"/>
          <p14:tracePt t="28576" x="4857750" y="1473200"/>
          <p14:tracePt t="28590" x="4483100" y="1660525"/>
          <p14:tracePt t="28607" x="3803650" y="1839913"/>
          <p14:tracePt t="28623" x="3554413" y="1874838"/>
          <p14:tracePt t="28640" x="3143250" y="1911350"/>
          <p14:tracePt t="28658" x="2928938" y="1874838"/>
          <p14:tracePt t="28673" x="2776538" y="1768475"/>
          <p14:tracePt t="28690" x="2633663" y="1571625"/>
          <p14:tracePt t="28993" x="2589213" y="1581150"/>
          <p14:tracePt t="29003" x="2562225" y="1589088"/>
          <p14:tracePt t="29013" x="2544763" y="1598613"/>
          <p14:tracePt t="29024" x="2527300" y="1598613"/>
          <p14:tracePt t="29040" x="2509838" y="1616075"/>
          <p14:tracePt t="29057" x="2465388" y="1625600"/>
          <p14:tracePt t="29074" x="2419350" y="1633538"/>
          <p14:tracePt t="29090" x="2393950" y="1633538"/>
          <p14:tracePt t="29107" x="2339975" y="1633538"/>
          <p14:tracePt t="29125" x="2276475" y="1616075"/>
          <p14:tracePt t="29140" x="2224088" y="1598613"/>
          <p14:tracePt t="29157" x="2027238" y="1544638"/>
          <p14:tracePt t="29175" x="1812925" y="1473200"/>
          <p14:tracePt t="29190" x="1731963" y="1473200"/>
          <p14:tracePt t="29207" x="1608138" y="1473200"/>
          <p14:tracePt t="29224" x="1554163" y="1473200"/>
          <p14:tracePt t="29521" x="1554163" y="1536700"/>
          <p14:tracePt t="29530" x="1554163" y="1581150"/>
          <p14:tracePt t="29542" x="1554163" y="1608138"/>
          <p14:tracePt t="29557" x="1544638" y="1652588"/>
          <p14:tracePt t="29574" x="1490663" y="1839913"/>
          <p14:tracePt t="29592" x="1482725" y="2009775"/>
          <p14:tracePt t="29607" x="1482725" y="2054225"/>
          <p14:tracePt t="29623" x="1473200" y="2187575"/>
          <p14:tracePt t="29640" x="1465263" y="2259013"/>
          <p14:tracePt t="29657" x="1455738" y="2419350"/>
          <p14:tracePt t="29673" x="1455738" y="2482850"/>
          <p14:tracePt t="29690" x="1455738" y="2500313"/>
          <p14:tracePt t="29707" x="1455738" y="2517775"/>
          <p14:tracePt t="29877" x="1465263" y="2482850"/>
          <p14:tracePt t="29886" x="1482725" y="2419350"/>
          <p14:tracePt t="29896" x="1509713" y="2374900"/>
          <p14:tracePt t="29908" x="1527175" y="2347913"/>
          <p14:tracePt t="29924" x="1536700" y="2339975"/>
          <p14:tracePt t="29940" x="1536700" y="2330450"/>
          <p14:tracePt t="29958" x="1554163" y="2268538"/>
          <p14:tracePt t="29974" x="1581150" y="2214563"/>
          <p14:tracePt t="29990" x="1652588" y="1982788"/>
          <p14:tracePt t="30008" x="1687513" y="1830388"/>
          <p14:tracePt t="30023" x="1704975" y="1803400"/>
          <p14:tracePt t="30040" x="1714500" y="1803400"/>
          <p14:tracePt t="30057" x="1724025" y="1803400"/>
          <p14:tracePt t="30074" x="1795463" y="1768475"/>
          <p14:tracePt t="30090" x="1812925" y="1768475"/>
          <p14:tracePt t="30344" x="1839913" y="1776413"/>
          <p14:tracePt t="30354" x="1893888" y="1803400"/>
          <p14:tracePt t="30364" x="1919288" y="1812925"/>
          <p14:tracePt t="30375" x="1946275" y="1830388"/>
          <p14:tracePt t="30390" x="1973263" y="1847850"/>
          <p14:tracePt t="30407" x="2036763" y="1911350"/>
          <p14:tracePt t="30425" x="2062163" y="1919288"/>
          <p14:tracePt t="30427" x="2098675" y="1946275"/>
          <p14:tracePt t="30445" x="2108200" y="1946275"/>
          <p14:tracePt t="30547" x="2116138" y="1946275"/>
          <p14:tracePt t="30639" x="2125663" y="1946275"/>
          <p14:tracePt t="30730" x="2108200" y="1955800"/>
          <p14:tracePt t="30740" x="2062163" y="1982788"/>
          <p14:tracePt t="30750" x="2000250" y="2009775"/>
          <p14:tracePt t="30761" x="1911350" y="2089150"/>
          <p14:tracePt t="30774" x="1758950" y="2179638"/>
          <p14:tracePt t="30791" x="1482725" y="2438400"/>
          <p14:tracePt t="30807" x="1438275" y="2509838"/>
          <p14:tracePt t="30824" x="1419225" y="2527300"/>
          <p14:tracePt t="30923" x="1428750" y="2527300"/>
          <p14:tracePt t="30954" x="1438275" y="2527300"/>
          <p14:tracePt t="30964" x="1455738" y="2509838"/>
          <p14:tracePt t="30975" x="1482725" y="2490788"/>
          <p14:tracePt t="30990" x="1562100" y="2428875"/>
          <p14:tracePt t="31007" x="1758950" y="2322513"/>
          <p14:tracePt t="31025" x="2062163" y="2179638"/>
          <p14:tracePt t="31040" x="2214563" y="2133600"/>
          <p14:tracePt t="31057" x="2357438" y="2081213"/>
          <p14:tracePt t="31075" x="2401888" y="2062163"/>
          <p14:tracePt t="31136" x="2393950" y="2071688"/>
          <p14:tracePt t="31146" x="2339975" y="2081213"/>
          <p14:tracePt t="31157" x="2286000" y="2108200"/>
          <p14:tracePt t="31174" x="2224088" y="2125663"/>
          <p14:tracePt t="31190" x="2116138" y="2160588"/>
          <p14:tracePt t="31208" x="2071688" y="2170113"/>
          <p14:tracePt t="31241" x="2062163" y="2170113"/>
          <p14:tracePt t="31278" x="2009775" y="2152650"/>
          <p14:tracePt t="31299" x="2009775" y="2143125"/>
          <p14:tracePt t="31319" x="2009775" y="2125663"/>
          <p14:tracePt t="31330" x="2009775" y="2116138"/>
          <p14:tracePt t="31340" x="2009775" y="2089150"/>
          <p14:tracePt t="31357" x="2009775" y="2081213"/>
          <p14:tracePt t="31374" x="2036763" y="2062163"/>
          <p14:tracePt t="31390" x="2071688" y="2044700"/>
          <p14:tracePt t="31407" x="2089150" y="2044700"/>
          <p14:tracePt t="31424" x="2116138" y="2009775"/>
          <p14:tracePt t="31441" x="2143125" y="1965325"/>
          <p14:tracePt t="31457" x="2152650" y="1919288"/>
          <p14:tracePt t="31474" x="2152650" y="1884363"/>
          <p14:tracePt t="31512" x="2143125" y="1874838"/>
          <p14:tracePt t="31524" x="2108200" y="1866900"/>
          <p14:tracePt t="31541" x="2071688" y="1866900"/>
          <p14:tracePt t="31557" x="2000250" y="1866900"/>
          <p14:tracePt t="31574" x="1938338" y="1866900"/>
          <p14:tracePt t="31591" x="1901825" y="1866900"/>
          <p14:tracePt t="31607" x="1830388" y="1866900"/>
          <p14:tracePt t="31624" x="1795463" y="1866900"/>
          <p14:tracePt t="31657" x="1795463" y="1847850"/>
          <p14:tracePt t="31690" x="1795463" y="1839913"/>
          <p14:tracePt t="31807" x="1776413" y="1839913"/>
          <p14:tracePt t="31816" x="1741488" y="1839913"/>
          <p14:tracePt t="31827" x="1714500" y="1839913"/>
          <p14:tracePt t="31841" x="1679575" y="1839913"/>
          <p14:tracePt t="31857" x="1608138" y="1822450"/>
          <p14:tracePt t="31874" x="1581150" y="1812925"/>
          <p14:tracePt t="31891" x="1571625" y="1812925"/>
          <p14:tracePt t="31919" x="1571625" y="1803400"/>
          <p14:tracePt t="31939" x="1571625" y="1795463"/>
          <p14:tracePt t="31949" x="1581150" y="1768475"/>
          <p14:tracePt t="31959" x="1608138" y="1751013"/>
          <p14:tracePt t="31974" x="1633538" y="1741488"/>
          <p14:tracePt t="31991" x="1652588" y="1741488"/>
          <p14:tracePt t="32051" x="1652588" y="1803400"/>
          <p14:tracePt t="32060" x="1633538" y="1938338"/>
          <p14:tracePt t="32074" x="1616075" y="2054225"/>
          <p14:tracePt t="32091" x="1608138" y="2339975"/>
          <p14:tracePt t="32108" x="1608138" y="2509838"/>
          <p14:tracePt t="32124" x="1608138" y="2732088"/>
          <p14:tracePt t="32143" x="1608138" y="2874963"/>
          <p14:tracePt t="32157" x="1608138" y="2919413"/>
          <p14:tracePt t="32213" x="1643063" y="2901950"/>
          <p14:tracePt t="32426" x="1687513" y="2874963"/>
          <p14:tracePt t="32436" x="1741488" y="2840038"/>
          <p14:tracePt t="32447" x="1795463" y="2795588"/>
          <p14:tracePt t="32458" x="1839913" y="2741613"/>
          <p14:tracePt t="32474" x="1866900" y="2687638"/>
          <p14:tracePt t="32491" x="1919288" y="2562225"/>
          <p14:tracePt t="32508" x="1946275" y="2527300"/>
          <p14:tracePt t="32541" x="2054225" y="2473325"/>
          <p14:tracePt t="32558" x="2125663" y="2455863"/>
          <p14:tracePt t="32574" x="2133600" y="2446338"/>
          <p14:tracePt t="32659" x="2160588" y="2428875"/>
          <p14:tracePt t="32670" x="2179638" y="2419350"/>
          <p14:tracePt t="32681" x="2197100" y="2411413"/>
          <p14:tracePt t="32691" x="2214563" y="2411413"/>
          <p14:tracePt t="32708" x="2232025" y="2401888"/>
          <p14:tracePt t="32724" x="2276475" y="2393950"/>
          <p14:tracePt t="32761" x="2295525" y="2366963"/>
          <p14:tracePt t="32774" x="2322513" y="2330450"/>
          <p14:tracePt t="32793" x="2374900" y="2232025"/>
          <p14:tracePt t="32808" x="2393950" y="2197100"/>
          <p14:tracePt t="32824" x="2393950" y="2170113"/>
          <p14:tracePt t="32854" x="2384425" y="2170113"/>
          <p14:tracePt t="32863" x="2374900" y="2170113"/>
          <p14:tracePt t="32874" x="2374900" y="2160588"/>
          <p14:tracePt t="32891" x="2366963" y="2160588"/>
          <p14:tracePt t="32908" x="2286000" y="2143125"/>
          <p14:tracePt t="32924" x="2187575" y="2133600"/>
          <p14:tracePt t="32941" x="2179638" y="2125663"/>
          <p14:tracePt t="32975" x="2179638" y="2116138"/>
          <p14:tracePt t="32985" x="2179638" y="2108200"/>
          <p14:tracePt t="32995" x="2179638" y="2071688"/>
          <p14:tracePt t="33008" x="2179638" y="2027238"/>
          <p14:tracePt t="33026" x="2214563" y="2000250"/>
          <p14:tracePt t="33041" x="2259013" y="1965325"/>
          <p14:tracePt t="33058" x="2303463" y="1965325"/>
          <p14:tracePt t="33076" x="2322513" y="1973263"/>
          <p14:tracePt t="33351" x="2286000" y="1990725"/>
          <p14:tracePt t="33361" x="2214563" y="2009775"/>
          <p14:tracePt t="33374" x="2143125" y="2027238"/>
          <p14:tracePt t="33392" x="1990725" y="2098675"/>
          <p14:tracePt t="33408" x="1938338" y="2133600"/>
          <p14:tracePt t="33425" x="1901825" y="2152650"/>
          <p14:tracePt t="33453" x="1901825" y="2170113"/>
          <p14:tracePt t="33463" x="1866900" y="2205038"/>
          <p14:tracePt t="33474" x="1857375" y="2241550"/>
          <p14:tracePt t="33494" x="1803400" y="2303463"/>
          <p14:tracePt t="33508" x="1776413" y="2357438"/>
          <p14:tracePt t="33524" x="1741488" y="2401888"/>
          <p14:tracePt t="33542" x="1704975" y="2411413"/>
          <p14:tracePt t="33558" x="1697038" y="2428875"/>
          <p14:tracePt t="33574" x="1687513" y="2428875"/>
          <p14:tracePt t="33636" x="1687513" y="2419350"/>
          <p14:tracePt t="33645" x="1679575" y="2401888"/>
          <p14:tracePt t="33658" x="1625600" y="2214563"/>
          <p14:tracePt t="33676" x="1616075" y="1982788"/>
          <p14:tracePt t="33691" x="1616075" y="1857375"/>
          <p14:tracePt t="33708" x="1625600" y="1633538"/>
          <p14:tracePt t="33725" x="1625600" y="1616075"/>
          <p14:tracePt t="33767" x="1633538" y="1616075"/>
          <p14:tracePt t="33797" x="1643063" y="1616075"/>
          <p14:tracePt t="33819" x="1704975" y="1625600"/>
          <p14:tracePt t="33828" x="1785938" y="1652588"/>
          <p14:tracePt t="33841" x="1919288" y="1731963"/>
          <p14:tracePt t="33859" x="2241550" y="1884363"/>
          <p14:tracePt t="33875" x="2357438" y="1919288"/>
          <p14:tracePt t="33891" x="2509838" y="1928813"/>
          <p14:tracePt t="33910" x="2589213" y="1938338"/>
          <p14:tracePt t="33924" x="2598738" y="1938338"/>
          <p14:tracePt t="33971" x="2589213" y="1938338"/>
          <p14:tracePt t="33981" x="2581275" y="1938338"/>
          <p14:tracePt t="33992" x="2571750" y="1938338"/>
          <p14:tracePt t="34008" x="2562225" y="1938338"/>
          <p14:tracePt t="34025" x="2517775" y="1946275"/>
          <p14:tracePt t="34042" x="2465388" y="1965325"/>
          <p14:tracePt t="34058" x="2446338" y="1965325"/>
          <p14:tracePt t="34075" x="2393950" y="1990725"/>
          <p14:tracePt t="34093" x="2347913" y="2000250"/>
          <p14:tracePt t="34108" x="2339975" y="2009775"/>
          <p14:tracePt t="34125" x="2330450" y="2009775"/>
          <p14:tracePt t="34499" x="2339975" y="2009775"/>
          <p14:tracePt t="34529" x="2347913" y="2009775"/>
          <p14:tracePt t="34560" x="2357438" y="2009775"/>
          <p14:tracePt t="34570" x="2374900" y="2000250"/>
          <p14:tracePt t="34580" x="2374900" y="1990725"/>
          <p14:tracePt t="34610" x="2384425" y="1990725"/>
          <p14:tracePt t="34631" x="2384425" y="1982788"/>
          <p14:tracePt t="34712" x="2374900" y="1982788"/>
          <p14:tracePt t="34722" x="2374900" y="1973263"/>
          <p14:tracePt t="34753" x="2374900" y="1955800"/>
          <p14:tracePt t="34763" x="2366963" y="1946275"/>
          <p14:tracePt t="34784" x="2357438" y="1928813"/>
          <p14:tracePt t="34794" x="2347913" y="1919288"/>
          <p14:tracePt t="34809" x="2339975" y="1901825"/>
          <p14:tracePt t="34916" x="2330450" y="1901825"/>
          <p14:tracePt t="34946" x="2322513" y="1901825"/>
          <p14:tracePt t="34956" x="2312988" y="1901825"/>
          <p14:tracePt t="34966" x="2295525" y="1901825"/>
          <p14:tracePt t="34977" x="2276475" y="1901825"/>
          <p14:tracePt t="34991" x="2251075" y="1901825"/>
          <p14:tracePt t="35008" x="2224088" y="1901825"/>
          <p14:tracePt t="35077" x="2197100" y="1938338"/>
          <p14:tracePt t="35088" x="2179638" y="1955800"/>
          <p14:tracePt t="35098" x="2179638" y="1973263"/>
          <p14:tracePt t="35109" x="2170113" y="1990725"/>
          <p14:tracePt t="35128" x="2170113" y="2000250"/>
          <p14:tracePt t="35179" x="2179638" y="2009775"/>
          <p14:tracePt t="35200" x="2187575" y="2009775"/>
          <p14:tracePt t="35230" x="2197100" y="2009775"/>
          <p14:tracePt t="35271" x="2205038" y="2009775"/>
          <p14:tracePt t="35281" x="2214563" y="2009775"/>
          <p14:tracePt t="35311" x="2224088" y="2009775"/>
          <p14:tracePt t="35322" x="2232025" y="2009775"/>
          <p14:tracePt t="35332" x="2241550" y="2009775"/>
          <p14:tracePt t="35352" x="2251075" y="2009775"/>
          <p14:tracePt t="35362" x="2268538" y="2009775"/>
          <p14:tracePt t="35375" x="2286000" y="2009775"/>
          <p14:tracePt t="35393" x="2322513" y="2009775"/>
          <p14:tracePt t="35408" x="2330450" y="2009775"/>
          <p14:tracePt t="35425" x="2339975" y="2009775"/>
          <p14:tracePt t="35474" x="2347913" y="2009775"/>
          <p14:tracePt t="35484" x="2347913" y="1990725"/>
          <p14:tracePt t="35494" x="2366963" y="1973263"/>
          <p14:tracePt t="35534" x="2366963" y="1965325"/>
          <p14:tracePt t="35545" x="2366963" y="1955800"/>
          <p14:tracePt t="35576" x="2357438" y="1955800"/>
          <p14:tracePt t="35586" x="2347913" y="1955800"/>
          <p14:tracePt t="35596" x="2347913" y="1946275"/>
          <p14:tracePt t="35616" x="2339975" y="1946275"/>
          <p14:tracePt t="35647" x="2330450" y="1946275"/>
          <p14:tracePt t="35677" x="2322513" y="1938338"/>
          <p14:tracePt t="35697" x="2312988" y="1938338"/>
          <p14:tracePt t="35717" x="2312988" y="1928813"/>
          <p14:tracePt t="35737" x="2303463" y="1928813"/>
          <p14:tracePt t="35758" x="2295525" y="1928813"/>
          <p14:tracePt t="35829" x="2286000" y="1928813"/>
          <p14:tracePt t="35850" x="2286000" y="1938338"/>
          <p14:tracePt t="35900" x="2276475" y="1938338"/>
          <p14:tracePt t="35951" x="2276475" y="1946275"/>
          <p14:tracePt t="35992" x="2276475" y="1955800"/>
          <p14:tracePt t="36033" x="2276475" y="1965325"/>
          <p14:tracePt t="36053" x="2268538" y="1973263"/>
          <p14:tracePt t="36063" x="2259013" y="1990725"/>
          <p14:tracePt t="36195" x="2268538" y="1990725"/>
          <p14:tracePt t="36236" x="2276475" y="1990725"/>
          <p14:tracePt t="36266" x="2286000" y="1990725"/>
          <p14:tracePt t="36286" x="2295525" y="1990725"/>
          <p14:tracePt t="36297" x="2303463" y="1990725"/>
          <p14:tracePt t="36317" x="2312988" y="1990725"/>
          <p14:tracePt t="36327" x="2322513" y="1990725"/>
          <p14:tracePt t="36347" x="2330450" y="1990725"/>
          <p14:tracePt t="36359" x="2339975" y="1990725"/>
          <p14:tracePt t="36375" x="2339975" y="1982788"/>
          <p14:tracePt t="36409" x="2339975" y="1973263"/>
          <p14:tracePt t="36428" x="2339975" y="1965325"/>
          <p14:tracePt t="36459" x="2339975" y="1955800"/>
          <p14:tracePt t="36480" x="2339975" y="1946275"/>
          <p14:tracePt t="36520" x="2322513" y="1946275"/>
          <p14:tracePt t="36541" x="2312988" y="1946275"/>
          <p14:tracePt t="36571" x="2312988" y="1938338"/>
          <p14:tracePt t="36592" x="2303463" y="1938338"/>
          <p14:tracePt t="36622" x="2286000" y="1938338"/>
          <p14:tracePt t="36642" x="2276475" y="1938338"/>
          <p14:tracePt t="36683" x="2268538" y="1938338"/>
          <p14:tracePt t="36733" x="2259013" y="1938338"/>
          <p14:tracePt t="36826" x="2251075" y="1938338"/>
          <p14:tracePt t="36845" x="2241550" y="1955800"/>
          <p14:tracePt t="36886" x="2241550" y="1965325"/>
          <p14:tracePt t="36927" x="2241550" y="1973263"/>
          <p14:tracePt t="36988" x="2241550" y="1982788"/>
          <p14:tracePt t="37018" x="2241550" y="1990725"/>
          <p14:tracePt t="37048" x="2251075" y="1990725"/>
          <p14:tracePt t="37078" x="2259013" y="1990725"/>
          <p14:tracePt t="37120" x="2268538" y="1990725"/>
          <p14:tracePt t="37160" x="2276475" y="1990725"/>
          <p14:tracePt t="37191" x="2286000" y="1990725"/>
          <p14:tracePt t="37211" x="2286000" y="1982788"/>
          <p14:tracePt t="37231" x="2286000" y="1973263"/>
          <p14:tracePt t="37242" x="2286000" y="1965325"/>
          <p14:tracePt t="37252" x="2286000" y="1955800"/>
          <p14:tracePt t="37282" x="2286000" y="1946275"/>
          <p14:tracePt t="37343" x="2286000" y="1938338"/>
          <p14:tracePt t="37374" x="2286000" y="1928813"/>
          <p14:tracePt t="37415" x="2276475" y="1919288"/>
          <p14:tracePt t="37435" x="2259013" y="1911350"/>
          <p14:tracePt t="37444" x="2251075" y="1901825"/>
          <p14:tracePt t="37455" x="2241550" y="1901825"/>
          <p14:tracePt t="37476" x="2224088" y="1901825"/>
          <p14:tracePt t="37546" x="2214563" y="1911350"/>
          <p14:tracePt t="37577" x="2214563" y="1928813"/>
          <p14:tracePt t="37597" x="2214563" y="1938338"/>
          <p14:tracePt t="37628" x="2214563" y="1946275"/>
          <p14:tracePt t="37637" x="2214563" y="1955800"/>
          <p14:tracePt t="37658" x="2214563" y="1965325"/>
          <p14:tracePt t="37668" x="2214563" y="1973263"/>
          <p14:tracePt t="37688" x="2214563" y="1982788"/>
          <p14:tracePt t="37698" x="2214563" y="1990725"/>
          <p14:tracePt t="37739" x="2214563" y="2000250"/>
          <p14:tracePt t="37749" x="2224088" y="2000250"/>
          <p14:tracePt t="37769" x="2224088" y="2009775"/>
          <p14:tracePt t="37790" x="2224088" y="2017713"/>
          <p14:tracePt t="37800" x="2241550" y="2027238"/>
          <p14:tracePt t="37811" x="2241550" y="2036763"/>
          <p14:tracePt t="37826" x="2251075" y="2036763"/>
          <p14:tracePt t="37852" x="2259013" y="2036763"/>
          <p14:tracePt t="37871" x="2268538" y="2036763"/>
          <p14:tracePt t="37881" x="2276475" y="2036763"/>
          <p14:tracePt t="37893" x="2295525" y="2036763"/>
          <p14:tracePt t="37909" x="2322513" y="2036763"/>
          <p14:tracePt t="37926" x="2374900" y="2036763"/>
          <p14:tracePt t="37942" x="2411413" y="2036763"/>
          <p14:tracePt t="37959" x="2419350" y="2036763"/>
          <p14:tracePt t="37976" x="2428875" y="2036763"/>
          <p14:tracePt t="37994" x="2438400" y="2017713"/>
          <p14:tracePt t="38009" x="2446338" y="2009775"/>
          <p14:tracePt t="38026" x="2446338" y="2000250"/>
          <p14:tracePt t="38044" x="2446338" y="1990725"/>
          <p14:tracePt t="38059" x="2446338" y="1982788"/>
          <p14:tracePt t="38076" x="2428875" y="1982788"/>
          <p14:tracePt t="38093" x="2419350" y="1965325"/>
          <p14:tracePt t="38110" x="2411413" y="1946275"/>
          <p14:tracePt t="38126" x="2393950" y="1911350"/>
          <p14:tracePt t="38159" x="2366963" y="1866900"/>
          <p14:tracePt t="38176" x="2357438" y="1857375"/>
          <p14:tracePt t="38209" x="2347913" y="1857375"/>
          <p14:tracePt t="38247" x="2339975" y="1857375"/>
          <p14:tracePt t="38257" x="2330450" y="1857375"/>
          <p14:tracePt t="38267" x="2322513" y="1857375"/>
          <p14:tracePt t="38278" x="2312988" y="1857375"/>
          <p14:tracePt t="38298" x="2303463" y="1857375"/>
          <p14:tracePt t="38348" x="2286000" y="1866900"/>
          <p14:tracePt t="38358" x="2276475" y="1893888"/>
          <p14:tracePt t="38369" x="2259013" y="1911350"/>
          <p14:tracePt t="38378" x="2251075" y="1919288"/>
          <p14:tracePt t="38392" x="2251075" y="1928813"/>
          <p14:tracePt t="38410" x="2241550" y="1946275"/>
          <p14:tracePt t="38426" x="2241550" y="1955800"/>
          <p14:tracePt t="38429" x="2241550" y="1965325"/>
          <p14:tracePt t="38442" x="2241550" y="1973263"/>
          <p14:tracePt t="38460" x="2241550" y="1982788"/>
          <p14:tracePt t="38552" x="2251075" y="1990725"/>
          <p14:tracePt t="38562" x="2251075" y="2009775"/>
          <p14:tracePt t="38576" x="2268538" y="2027238"/>
          <p14:tracePt t="38593" x="2276475" y="2044700"/>
          <p14:tracePt t="38612" x="2286000" y="2044700"/>
          <p14:tracePt t="38663" x="2303463" y="2027238"/>
          <p14:tracePt t="38673" x="2322513" y="2009775"/>
          <p14:tracePt t="38684" x="2330450" y="1990725"/>
          <p14:tracePt t="38695" x="2347913" y="1982788"/>
          <p14:tracePt t="38710" x="2357438" y="1965325"/>
          <p14:tracePt t="38796" x="2357438" y="1955800"/>
          <p14:tracePt t="38806" x="2347913" y="1955800"/>
          <p14:tracePt t="38826" x="2339975" y="1955800"/>
          <p14:tracePt t="38837" x="2339975" y="1946275"/>
          <p14:tracePt t="38846" x="2330450" y="1946275"/>
          <p14:tracePt t="38859" x="2322513" y="1946275"/>
          <p14:tracePt t="38897" x="2312988" y="1946275"/>
          <p14:tracePt t="38918" x="2303463" y="1955800"/>
          <p14:tracePt t="38938" x="2303463" y="1965325"/>
          <p14:tracePt t="38959" x="2295525" y="1982788"/>
          <p14:tracePt t="38979" x="2286000" y="1990725"/>
          <p14:tracePt t="39070" x="2295525" y="1990725"/>
          <p14:tracePt t="39101" x="2303463" y="1990725"/>
          <p14:tracePt t="39111" x="2322513" y="1990725"/>
          <p14:tracePt t="39121" x="2339975" y="1990725"/>
          <p14:tracePt t="39131" x="2357438" y="1990725"/>
          <p14:tracePt t="39162" x="2366963" y="1990725"/>
          <p14:tracePt t="39253" x="2366963" y="1982788"/>
          <p14:tracePt t="39263" x="2357438" y="1965325"/>
          <p14:tracePt t="39276" x="2347913" y="1938338"/>
          <p14:tracePt t="39293" x="2330450" y="1919288"/>
          <p14:tracePt t="39309" x="2322513" y="1901825"/>
          <p14:tracePt t="39326" x="2312988" y="1901825"/>
          <p14:tracePt t="39344" x="2286000" y="1893888"/>
          <p14:tracePt t="39360" x="2286000" y="1884363"/>
          <p14:tracePt t="39376" x="2268538" y="1884363"/>
          <p14:tracePt t="39393" x="2259013" y="1884363"/>
          <p14:tracePt t="39409" x="2259013" y="1893888"/>
          <p14:tracePt t="39443" x="2241550" y="1911350"/>
          <p14:tracePt t="39459" x="2241550" y="1919288"/>
          <p14:tracePt t="39476" x="2241550" y="1928813"/>
          <p14:tracePt t="39493" x="2232025" y="1938338"/>
          <p14:tracePt t="39509" x="2232025" y="1955800"/>
          <p14:tracePt t="39527" x="2214563" y="1982788"/>
          <p14:tracePt t="39543" x="2205038" y="2000250"/>
          <p14:tracePt t="39560" x="2205038" y="2036763"/>
          <p14:tracePt t="39608" x="2205038" y="2044700"/>
          <p14:tracePt t="39680" x="2214563" y="2044700"/>
          <p14:tracePt t="39689" x="2224088" y="2054225"/>
          <p14:tracePt t="39699" x="2241550" y="2071688"/>
          <p14:tracePt t="39711" x="2268538" y="2089150"/>
          <p14:tracePt t="39726" x="2295525" y="2098675"/>
          <p14:tracePt t="39743" x="2312988" y="2098675"/>
          <p14:tracePt t="39762" x="2322513" y="2098675"/>
          <p14:tracePt t="39781" x="2322513" y="2089150"/>
          <p14:tracePt t="39801" x="2322513" y="2081213"/>
          <p14:tracePt t="39812" x="2330450" y="2071688"/>
          <p14:tracePt t="39826" x="2347913" y="2044700"/>
          <p14:tracePt t="39843" x="2347913" y="2000250"/>
          <p14:tracePt t="39859" x="2347913" y="1990725"/>
          <p14:tracePt t="39876" x="2347913" y="1965325"/>
          <p14:tracePt t="39893" x="2347913" y="1955800"/>
          <p14:tracePt t="39933" x="2347913" y="1946275"/>
          <p14:tracePt t="39944" x="2330450" y="1938338"/>
          <p14:tracePt t="39960" x="2322513" y="1938338"/>
          <p14:tracePt t="39976" x="2295525" y="1938338"/>
          <p14:tracePt t="39995" x="2276475" y="1938338"/>
          <p14:tracePt t="40026" x="2259013" y="1938338"/>
          <p14:tracePt t="40066" x="2259013" y="1946275"/>
          <p14:tracePt t="40116" x="2259013" y="1965325"/>
          <p14:tracePt t="40126" x="2251075" y="1982788"/>
          <p14:tracePt t="40136" x="2251075" y="2009775"/>
          <p14:tracePt t="40146" x="2251075" y="2017713"/>
          <p14:tracePt t="40159" x="2251075" y="2027238"/>
          <p14:tracePt t="40176" x="2251075" y="2036763"/>
          <p14:tracePt t="40193" x="2251075" y="2044700"/>
          <p14:tracePt t="40228" x="2276475" y="2054225"/>
          <p14:tracePt t="40238" x="2411413" y="2133600"/>
          <p14:tracePt t="40247" x="2670175" y="2187575"/>
          <p14:tracePt t="42189" x="2428875" y="2108200"/>
          <p14:tracePt t="42198" x="2411413" y="2108200"/>
          <p14:tracePt t="42210" x="2312988" y="2054225"/>
          <p14:tracePt t="42228" x="2062163" y="1982788"/>
          <p14:tracePt t="42244" x="1938338" y="1928813"/>
          <p14:tracePt t="42260" x="1724025" y="1866900"/>
          <p14:tracePt t="42277" x="1687513" y="1857375"/>
          <p14:tracePt t="42293" x="1643063" y="1857375"/>
          <p14:tracePt t="42327" x="1562100" y="1857375"/>
          <p14:tracePt t="42343" x="1401763" y="1857375"/>
          <p14:tracePt t="42361" x="1303338" y="1847850"/>
          <p14:tracePt t="42377" x="1295400" y="1847850"/>
          <p14:tracePt t="42410" x="1295400" y="1839913"/>
          <p14:tracePt t="42462" x="1258888" y="1847850"/>
          <p14:tracePt t="42493" x="1250950" y="1847850"/>
          <p14:tracePt t="42503" x="1231900" y="1857375"/>
          <p14:tracePt t="42513" x="1223963" y="1857375"/>
          <p14:tracePt t="42527" x="1214438" y="1857375"/>
          <p14:tracePt t="42545" x="1169988" y="1866900"/>
          <p14:tracePt t="42560" x="1160463" y="1866900"/>
          <p14:tracePt t="42577" x="1143000" y="1874838"/>
          <p14:tracePt t="42594" x="1116013" y="1874838"/>
          <p14:tracePt t="42939" x="1143000" y="1874838"/>
          <p14:tracePt t="42949" x="1179513" y="1874838"/>
          <p14:tracePt t="42961" x="1231900" y="1874838"/>
          <p14:tracePt t="42977" x="1312863" y="1874838"/>
          <p14:tracePt t="42994" x="1527175" y="1857375"/>
          <p14:tracePt t="43011" x="1803400" y="1839913"/>
          <p14:tracePt t="43027" x="2000250" y="1839913"/>
          <p14:tracePt t="43044" x="2419350" y="1901825"/>
          <p14:tracePt t="43061" x="2813050" y="1965325"/>
          <p14:tracePt t="43078" x="2938463" y="1973263"/>
          <p14:tracePt t="43094" x="3089275" y="1973263"/>
          <p14:tracePt t="43366" x="3054350" y="2000250"/>
          <p14:tracePt t="43376" x="3017838" y="2044700"/>
          <p14:tracePt t="43387" x="2955925" y="2098675"/>
          <p14:tracePt t="43397" x="2894013" y="2133600"/>
          <p14:tracePt t="43410" x="2840038" y="2170113"/>
          <p14:tracePt t="43427" x="2786063" y="2232025"/>
          <p14:tracePt t="43445" x="2759075" y="2276475"/>
          <p14:tracePt t="43461" x="2759075" y="2347913"/>
          <p14:tracePt t="43478" x="2759075" y="2374900"/>
          <p14:tracePt t="43511" x="2768600" y="2393950"/>
          <p14:tracePt t="43528" x="2822575" y="2393950"/>
          <p14:tracePt t="43544" x="2928938" y="2393950"/>
          <p14:tracePt t="43561" x="3054350" y="2303463"/>
          <p14:tracePt t="43578" x="3116263" y="2232025"/>
          <p14:tracePt t="43594" x="3197225" y="2143125"/>
          <p14:tracePt t="43611" x="3214688" y="2116138"/>
          <p14:tracePt t="43630" x="3214688" y="2108200"/>
          <p14:tracePt t="43681" x="3205163" y="2108200"/>
          <p14:tracePt t="43701" x="3125788" y="2044700"/>
          <p14:tracePt t="43712" x="3108325" y="2027238"/>
          <p14:tracePt t="43721" x="3081338" y="2027238"/>
          <p14:tracePt t="43731" x="3044825" y="2027238"/>
          <p14:tracePt t="43744" x="2990850" y="2036763"/>
          <p14:tracePt t="43762" x="2901950" y="2125663"/>
          <p14:tracePt t="43777" x="2884488" y="2152650"/>
          <p14:tracePt t="43794" x="2847975" y="2224088"/>
          <p14:tracePt t="43811" x="2840038" y="2251075"/>
          <p14:tracePt t="43827" x="2822575" y="2322513"/>
          <p14:tracePt t="43844" x="2813050" y="2393950"/>
          <p14:tracePt t="44138" x="2830513" y="2330450"/>
          <p14:tracePt t="44148" x="2884488" y="2197100"/>
          <p14:tracePt t="44161" x="2955925" y="2081213"/>
          <p14:tracePt t="44179" x="3197225" y="1731963"/>
          <p14:tracePt t="44194" x="3259138" y="1643063"/>
          <p14:tracePt t="44211" x="3295650" y="1581150"/>
          <p14:tracePt t="44270" x="3295650" y="1589088"/>
          <p14:tracePt t="44310" x="3295650" y="1598613"/>
          <p14:tracePt t="44321" x="3232150" y="1625600"/>
          <p14:tracePt t="44330" x="3143250" y="1687513"/>
          <p14:tracePt t="44344" x="3071813" y="1741488"/>
          <p14:tracePt t="44361" x="2901950" y="1893888"/>
          <p14:tracePt t="44378" x="2830513" y="1946275"/>
          <p14:tracePt t="44394" x="2705100" y="2071688"/>
          <p14:tracePt t="44413" x="2633663" y="2197100"/>
          <p14:tracePt t="44428" x="2633663" y="2232025"/>
          <p14:tracePt t="44444" x="2633663" y="2241550"/>
          <p14:tracePt t="44534" x="2643188" y="2241550"/>
          <p14:tracePt t="44545" x="2652713" y="2232025"/>
          <p14:tracePt t="44554" x="2679700" y="2205038"/>
          <p14:tracePt t="44564" x="2724150" y="2160588"/>
          <p14:tracePt t="44578" x="2768600" y="2133600"/>
          <p14:tracePt t="44595" x="2813050" y="2098675"/>
          <p14:tracePt t="44611" x="2830513" y="2089150"/>
          <p14:tracePt t="44628" x="2857500" y="2081213"/>
          <p14:tracePt t="44706" x="2847975" y="2081213"/>
          <p14:tracePt t="44717" x="2840038" y="2081213"/>
          <p14:tracePt t="44728" x="2822575" y="2098675"/>
          <p14:tracePt t="44744" x="2776538" y="2160588"/>
          <p14:tracePt t="44761" x="2598738" y="2347913"/>
          <p14:tracePt t="44778" x="2500313" y="2536825"/>
          <p14:tracePt t="44795" x="2482850" y="2589213"/>
          <p14:tracePt t="44811" x="2482850" y="2608263"/>
          <p14:tracePt t="44829" x="2517775" y="2643188"/>
          <p14:tracePt t="45063" x="2589213" y="2608263"/>
          <p14:tracePt t="45073" x="2670175" y="2527300"/>
          <p14:tracePt t="45083" x="2759075" y="2393950"/>
          <p14:tracePt t="45094" x="2857500" y="2224088"/>
          <p14:tracePt t="45111" x="2955925" y="2116138"/>
          <p14:tracePt t="45128" x="3081338" y="1938338"/>
          <p14:tracePt t="45144" x="3116263" y="1857375"/>
          <p14:tracePt t="45255" x="3108325" y="1857375"/>
          <p14:tracePt t="45275" x="3089275" y="1857375"/>
          <p14:tracePt t="45285" x="3081338" y="1857375"/>
          <p14:tracePt t="45297" x="3071813" y="1857375"/>
          <p14:tracePt t="45316" x="3062288" y="1857375"/>
          <p14:tracePt t="45328" x="3044825" y="1857375"/>
          <p14:tracePt t="45345" x="3017838" y="1847850"/>
          <p14:tracePt t="45366" x="3017838" y="1839913"/>
          <p14:tracePt t="45378" x="3009900" y="1768475"/>
          <p14:tracePt t="45398" x="3009900" y="1758950"/>
          <p14:tracePt t="45449" x="3009900" y="1768475"/>
          <p14:tracePt t="45458" x="2990850" y="1822450"/>
          <p14:tracePt t="45468" x="2973388" y="1839913"/>
          <p14:tracePt t="45480" x="2965450" y="1874838"/>
          <p14:tracePt t="45494" x="2955925" y="1893888"/>
          <p14:tracePt t="45511" x="2938463" y="1938338"/>
          <p14:tracePt t="45529" x="2919413" y="2000250"/>
          <p14:tracePt t="45545" x="2911475" y="2027238"/>
          <p14:tracePt t="45561" x="2911475" y="2036763"/>
          <p14:tracePt t="45682" x="2911475" y="2027238"/>
          <p14:tracePt t="45692" x="2919413" y="2009775"/>
          <p14:tracePt t="45702" x="2919413" y="2000250"/>
          <p14:tracePt t="45713" x="2919413" y="1982788"/>
          <p14:tracePt t="45728" x="2928938" y="1982788"/>
          <p14:tracePt t="45745" x="2938463" y="1965325"/>
          <p14:tracePt t="45855" x="2928938" y="1955800"/>
          <p14:tracePt t="45865" x="2901950" y="1928813"/>
          <p14:tracePt t="45878" x="2894013" y="1928813"/>
          <p14:tracePt t="45906" x="2894013" y="1919288"/>
          <p14:tracePt t="46007" x="2894013" y="1928813"/>
          <p14:tracePt t="46017" x="2894013" y="1938338"/>
          <p14:tracePt t="46028" x="2894013" y="1946275"/>
          <p14:tracePt t="46044" x="2894013" y="1955800"/>
          <p14:tracePt t="46061" x="2874963" y="2062163"/>
          <p14:tracePt t="46078" x="2857500" y="2276475"/>
          <p14:tracePt t="46095" x="2857500" y="2339975"/>
          <p14:tracePt t="46111" x="2847975" y="2428875"/>
          <p14:tracePt t="46129" x="2847975" y="2438400"/>
          <p14:tracePt t="46515" x="2847975" y="2393950"/>
          <p14:tracePt t="46525" x="2847975" y="2366963"/>
          <p14:tracePt t="46545" x="2847975" y="2339975"/>
          <p14:tracePt t="46556" x="2847975" y="2259013"/>
          <p14:tracePt t="46586" x="2847975" y="2251075"/>
          <p14:tracePt t="46719" x="2847975" y="2232025"/>
          <p14:tracePt t="46739" x="2847975" y="2179638"/>
          <p14:tracePt t="46749" x="2847975" y="2108200"/>
          <p14:tracePt t="46762" x="2847975" y="2089150"/>
          <p14:tracePt t="46779" x="2847975" y="1955800"/>
          <p14:tracePt t="46795" x="2847975" y="1946275"/>
          <p14:tracePt t="46901" x="2840038" y="1955800"/>
          <p14:tracePt t="46921" x="2840038" y="1973263"/>
          <p14:tracePt t="46931" x="2840038" y="1982788"/>
          <p14:tracePt t="46944" x="2830513" y="1990725"/>
          <p14:tracePt t="46962" x="2822575" y="2152650"/>
          <p14:tracePt t="46978" x="2822575" y="2214563"/>
          <p14:tracePt t="46995" x="2822575" y="2295525"/>
          <p14:tracePt t="47011" x="2813050" y="2295525"/>
          <p14:tracePt t="47073" x="2813050" y="2286000"/>
          <p14:tracePt t="47084" x="2813050" y="2276475"/>
          <p14:tracePt t="47095" x="2822575" y="2259013"/>
          <p14:tracePt t="47111" x="2847975" y="2232025"/>
          <p14:tracePt t="47128" x="2928938" y="2143125"/>
          <p14:tracePt t="47145" x="3027363" y="2027238"/>
          <p14:tracePt t="47161" x="3071813" y="2000250"/>
          <p14:tracePt t="47178" x="3133725" y="1973263"/>
          <p14:tracePt t="47195" x="3179763" y="1946275"/>
          <p14:tracePt t="47211" x="3205163" y="1938338"/>
          <p14:tracePt t="47256" x="3187700" y="1938338"/>
          <p14:tracePt t="47266" x="3160713" y="1938338"/>
          <p14:tracePt t="47278" x="3116263" y="1955800"/>
          <p14:tracePt t="47296" x="3044825" y="2017713"/>
          <p14:tracePt t="47311" x="2990850" y="2098675"/>
          <p14:tracePt t="47328" x="2884488" y="2232025"/>
          <p14:tracePt t="47345" x="2830513" y="2286000"/>
          <p14:tracePt t="47361" x="2751138" y="2347913"/>
          <p14:tracePt t="47378" x="2714625" y="2374900"/>
          <p14:tracePt t="47411" x="2714625" y="2384425"/>
          <p14:tracePt t="47469" x="2751138" y="2366963"/>
          <p14:tracePt t="47480" x="2803525" y="2322513"/>
          <p14:tracePt t="47490" x="2894013" y="2259013"/>
          <p14:tracePt t="47500" x="2990850" y="2133600"/>
          <p14:tracePt t="47512" x="3108325" y="2000250"/>
          <p14:tracePt t="47530" x="3303588" y="1884363"/>
          <p14:tracePt t="47545" x="3375025" y="1857375"/>
          <p14:tracePt t="47562" x="3419475" y="1847850"/>
          <p14:tracePt t="47602" x="3411538" y="1857375"/>
          <p14:tracePt t="47612" x="3367088" y="1874838"/>
          <p14:tracePt t="47628" x="3303588" y="1901825"/>
          <p14:tracePt t="47645" x="3259138" y="1946275"/>
          <p14:tracePt t="47888" x="3187700" y="1946275"/>
          <p14:tracePt t="47896" x="3089275" y="1946275"/>
          <p14:tracePt t="47912" x="3000375" y="1946275"/>
          <p14:tracePt t="47928" x="2857500" y="1946275"/>
          <p14:tracePt t="47946" x="2803525" y="1946275"/>
          <p14:tracePt t="48079" x="2803525" y="1938338"/>
          <p14:tracePt t="48099" x="2803525" y="1928813"/>
          <p14:tracePt t="48140" x="2803525" y="1911350"/>
          <p14:tracePt t="48149" x="2813050" y="1893888"/>
          <p14:tracePt t="48162" x="2813050" y="1874838"/>
          <p14:tracePt t="48180" x="2840038" y="1803400"/>
          <p14:tracePt t="48195" x="2857500" y="1741488"/>
          <p14:tracePt t="48212" x="2867025" y="1687513"/>
          <p14:tracePt t="48323" x="2867025" y="1697038"/>
          <p14:tracePt t="48332" x="2867025" y="1704975"/>
          <p14:tracePt t="48383" x="2867025" y="1714500"/>
          <p14:tracePt t="48415" x="2867025" y="1724025"/>
          <p14:tracePt t="48435" x="2867025" y="1751013"/>
          <p14:tracePt t="48444" x="2867025" y="1768475"/>
          <p14:tracePt t="48455" x="2867025" y="1795463"/>
          <p14:tracePt t="48465" x="2874963" y="1795463"/>
          <p14:tracePt t="48628" x="2874963" y="1785938"/>
          <p14:tracePt t="48861" x="2884488" y="1785938"/>
          <p14:tracePt t="48924" x="2894013" y="1785938"/>
          <p14:tracePt t="48932" x="2911475" y="1785938"/>
          <p14:tracePt t="48945" x="2928938" y="1785938"/>
          <p14:tracePt t="48963" x="2946400" y="1785938"/>
          <p14:tracePt t="48978" x="2965450" y="1785938"/>
          <p14:tracePt t="49034" x="2973388" y="1785938"/>
          <p14:tracePt t="49054" x="2982913" y="1785938"/>
          <p14:tracePt t="49064" x="2990850" y="1785938"/>
          <p14:tracePt t="49074" x="3000375" y="1785938"/>
          <p14:tracePt t="49095" x="3017838" y="1785938"/>
          <p14:tracePt t="49115" x="3027363" y="1785938"/>
          <p14:tracePt t="49125" x="3036888" y="1785938"/>
          <p14:tracePt t="49135" x="3044825" y="1785938"/>
          <p14:tracePt t="49166" x="3054350" y="1785938"/>
          <p14:tracePt t="49216" x="3081338" y="1785938"/>
          <p14:tracePt t="49226" x="3098800" y="1785938"/>
          <p14:tracePt t="49237" x="3108325" y="1785938"/>
          <p14:tracePt t="49248" x="3116263" y="1785938"/>
          <p14:tracePt t="49262" x="3125788" y="1785938"/>
          <p14:tracePt t="49279" x="3133725" y="1785938"/>
          <p14:tracePt t="49460" x="3125788" y="1785938"/>
          <p14:tracePt t="49491" x="3116263" y="1785938"/>
          <p14:tracePt t="49511" x="3098800" y="1785938"/>
          <p14:tracePt t="49521" x="3081338" y="1785938"/>
          <p14:tracePt t="49531" x="3044825" y="1785938"/>
          <p14:tracePt t="49545" x="3027363" y="1785938"/>
          <p14:tracePt t="49562" x="2982913" y="1785938"/>
          <p14:tracePt t="49579" x="2965450" y="1785938"/>
          <p14:tracePt t="49595" x="2938463" y="1785938"/>
          <p14:tracePt t="49612" x="2919413" y="1785938"/>
          <p14:tracePt t="49629" x="2911475" y="1785938"/>
          <p14:tracePt t="49646" x="2874963" y="1785938"/>
          <p14:tracePt t="49663" x="2847975" y="1785938"/>
          <p14:tracePt t="49695" x="2840038" y="1785938"/>
          <p14:tracePt t="49877" x="2857500" y="1785938"/>
          <p14:tracePt t="49886" x="2874963" y="1785938"/>
          <p14:tracePt t="49898" x="2911475" y="1785938"/>
          <p14:tracePt t="49912" x="2938463" y="1785938"/>
          <p14:tracePt t="49929" x="2990850" y="1785938"/>
          <p14:tracePt t="49946" x="3017838" y="1785938"/>
          <p14:tracePt t="49962" x="3071813" y="1795463"/>
          <p14:tracePt t="49979" x="3116263" y="1795463"/>
          <p14:tracePt t="49995" x="3143250" y="1795463"/>
          <p14:tracePt t="50013" x="3170238" y="1803400"/>
          <p14:tracePt t="50222" x="3160713" y="1803400"/>
          <p14:tracePt t="50232" x="3152775" y="1803400"/>
          <p14:tracePt t="50246" x="3133725" y="1803400"/>
          <p14:tracePt t="50262" x="3081338" y="1795463"/>
          <p14:tracePt t="50279" x="3054350" y="1795463"/>
          <p14:tracePt t="50296" x="3017838" y="1795463"/>
          <p14:tracePt t="50314" x="2973388" y="1795463"/>
          <p14:tracePt t="50329" x="2965450" y="1795463"/>
          <p14:tracePt t="50346" x="2955925" y="1795463"/>
          <p14:tracePt t="50546" x="2965450" y="1795463"/>
          <p14:tracePt t="50567" x="2973388" y="1795463"/>
          <p14:tracePt t="50577" x="3000375" y="1795463"/>
          <p14:tracePt t="50588" x="3017838" y="1795463"/>
          <p14:tracePt t="50598" x="3044825" y="1795463"/>
          <p14:tracePt t="50612" x="3071813" y="1795463"/>
          <p14:tracePt t="50629" x="3108325" y="1785938"/>
          <p14:tracePt t="50680" x="3108325" y="1795463"/>
          <p14:tracePt t="50699" x="3098800" y="1803400"/>
          <p14:tracePt t="53279" x="3108325" y="1803400"/>
          <p14:tracePt t="53289" x="3232150" y="1803400"/>
          <p14:tracePt t="53300" x="3544888" y="1803400"/>
          <p14:tracePt t="53313" x="3965575" y="1803400"/>
          <p14:tracePt t="53330" x="5072063" y="1803400"/>
          <p14:tracePt t="53346" x="5608638" y="1795463"/>
          <p14:tracePt t="53363" x="6643688" y="1670050"/>
          <p14:tracePt t="53380" x="7340600" y="1670050"/>
          <p14:tracePt t="53396" x="7616825" y="1679575"/>
          <p14:tracePt t="53413" x="7813675" y="1741488"/>
          <p14:tracePt t="53431" x="7902575" y="1785938"/>
          <p14:tracePt t="53446" x="7939088" y="1803400"/>
          <p14:tracePt t="53463" x="8045450" y="1839913"/>
          <p14:tracePt t="53480" x="8099425" y="1847850"/>
          <p14:tracePt t="53749" x="7991475" y="1884363"/>
          <p14:tracePt t="53757" x="7858125" y="1928813"/>
          <p14:tracePt t="53766" x="7680325" y="1990725"/>
          <p14:tracePt t="53780" x="7466013" y="2044700"/>
          <p14:tracePt t="53797" x="6946900" y="2143125"/>
          <p14:tracePt t="53813" x="6715125" y="2170113"/>
          <p14:tracePt t="53830" x="6215063" y="2152650"/>
          <p14:tracePt t="53848" x="5956300" y="2054225"/>
          <p14:tracePt t="53863" x="5884863" y="2017713"/>
          <p14:tracePt t="54143" x="5946775" y="2017713"/>
          <p14:tracePt t="54152" x="6054725" y="2009775"/>
          <p14:tracePt t="54163" x="6180138" y="2009775"/>
          <p14:tracePt t="54180" x="6402388" y="2000250"/>
          <p14:tracePt t="54196" x="6938963" y="2000250"/>
          <p14:tracePt t="54213" x="7296150" y="2000250"/>
          <p14:tracePt t="54230" x="7358063" y="2000250"/>
          <p14:tracePt t="54247" x="7367588" y="2000250"/>
          <p14:tracePt t="54295" x="7348538" y="2000250"/>
          <p14:tracePt t="54304" x="7323138" y="2000250"/>
          <p14:tracePt t="54316" x="7296150" y="2009775"/>
          <p14:tracePt t="54330" x="7242175" y="2017713"/>
          <p14:tracePt t="54347" x="7045325" y="2000250"/>
          <p14:tracePt t="54365" x="6732588" y="1928813"/>
          <p14:tracePt t="54380" x="6634163" y="1928813"/>
          <p14:tracePt t="54397" x="6446838" y="1928813"/>
          <p14:tracePt t="54413" x="6313488" y="1928813"/>
          <p14:tracePt t="54430" x="6018213" y="1973263"/>
          <p14:tracePt t="54447" x="5803900" y="2017713"/>
          <p14:tracePt t="54463" x="5759450" y="2036763"/>
          <p14:tracePt t="54480" x="5776913" y="2071688"/>
          <p14:tracePt t="54782" x="5857875" y="2062163"/>
          <p14:tracePt t="54792" x="5973763" y="2027238"/>
          <p14:tracePt t="54802" x="6180138" y="2009775"/>
          <p14:tracePt t="54814" x="6402388" y="1990725"/>
          <p14:tracePt t="54830" x="6626225" y="1982788"/>
          <p14:tracePt t="54847" x="7045325" y="1982788"/>
          <p14:tracePt t="54863" x="7331075" y="2017713"/>
          <p14:tracePt t="54880" x="7385050" y="2054225"/>
          <p14:tracePt t="54897" x="7402513" y="2108200"/>
          <p14:tracePt t="54914" x="7348538" y="2214563"/>
          <p14:tracePt t="54930" x="7197725" y="2419350"/>
          <p14:tracePt t="54933" x="6991350" y="2581275"/>
          <p14:tracePt t="54947" x="6804025" y="2687638"/>
          <p14:tracePt t="54965" x="6303963" y="2874963"/>
          <p14:tracePt t="54980" x="6143625" y="2901950"/>
          <p14:tracePt t="54997" x="5822950" y="2911475"/>
          <p14:tracePt t="55014" x="5813425" y="2911475"/>
          <p14:tracePt t="55046" x="5848350" y="2759075"/>
          <p14:tracePt t="55063" x="5938838" y="2670175"/>
          <p14:tracePt t="55080" x="6330950" y="2276475"/>
          <p14:tracePt t="55097" x="6956425" y="2125663"/>
          <p14:tracePt t="55114" x="7224713" y="2125663"/>
          <p14:tracePt t="55130" x="7786688" y="2276475"/>
          <p14:tracePt t="55147" x="8045450" y="2509838"/>
          <p14:tracePt t="55164" x="8143875" y="2562225"/>
          <p14:tracePt t="55181" x="8224838" y="2633663"/>
          <p14:tracePt t="56430" x="7232650" y="2393950"/>
          <p14:tracePt t="56437" x="7000875" y="2347913"/>
          <p14:tracePt t="56448" x="6848475" y="2303463"/>
          <p14:tracePt t="56464" x="6732588" y="2276475"/>
          <p14:tracePt t="56480" x="6554788" y="2214563"/>
          <p14:tracePt t="56498" x="6429375" y="2125663"/>
          <p14:tracePt t="56514" x="6411913" y="2116138"/>
          <p14:tracePt t="56531" x="6411913" y="2108200"/>
          <p14:tracePt t="56569" x="6429375" y="2108200"/>
          <p14:tracePt t="56590" x="6456363" y="2098675"/>
          <p14:tracePt t="56600" x="6473825" y="2081213"/>
          <p14:tracePt t="56614" x="6491288" y="2062163"/>
          <p14:tracePt t="56630" x="6554788" y="1982788"/>
          <p14:tracePt t="56647" x="6608763" y="1946275"/>
          <p14:tracePt t="56664" x="6661150" y="1919288"/>
          <p14:tracePt t="56722" x="6653213" y="1919288"/>
          <p14:tracePt t="56732" x="6643688" y="1919288"/>
          <p14:tracePt t="56742" x="6634163" y="1919288"/>
          <p14:tracePt t="56752" x="6589713" y="1919288"/>
          <p14:tracePt t="56764" x="6554788" y="1919288"/>
          <p14:tracePt t="56782" x="6491288" y="1928813"/>
          <p14:tracePt t="56797" x="6465888" y="1928813"/>
          <p14:tracePt t="56814" x="6446838" y="1938338"/>
          <p14:tracePt t="57057" x="6473825" y="1938338"/>
          <p14:tracePt t="57067" x="6518275" y="1938338"/>
          <p14:tracePt t="57081" x="6616700" y="1938338"/>
          <p14:tracePt t="57097" x="6867525" y="1938338"/>
          <p14:tracePt t="57114" x="7027863" y="1938338"/>
          <p14:tracePt t="57131" x="7313613" y="1955800"/>
          <p14:tracePt t="57148" x="7491413" y="1982788"/>
          <p14:tracePt t="57164" x="7554913" y="1990725"/>
          <p14:tracePt t="57181" x="7599363" y="2000250"/>
          <p14:tracePt t="57214" x="7599363" y="2009775"/>
          <p14:tracePt t="59689" x="6956425" y="2017713"/>
          <p14:tracePt t="59697" x="6894513" y="2017713"/>
          <p14:tracePt t="59708" x="6840538" y="2044700"/>
          <p14:tracePt t="59717" x="6777038" y="2071688"/>
          <p14:tracePt t="59732" x="6724650" y="2071688"/>
          <p14:tracePt t="59748" x="6581775" y="2108200"/>
          <p14:tracePt t="59765" x="6510338" y="2116138"/>
          <p14:tracePt t="59781" x="6384925" y="2160588"/>
          <p14:tracePt t="59799" x="6224588" y="2224088"/>
          <p14:tracePt t="59815" x="6143625" y="2259013"/>
          <p14:tracePt t="59832" x="6000750" y="2322513"/>
          <p14:tracePt t="59850" x="5946775" y="2339975"/>
          <p14:tracePt t="59921" x="5956300" y="2339975"/>
          <p14:tracePt t="59931" x="5965825" y="2339975"/>
          <p14:tracePt t="59941" x="5983288" y="2339975"/>
          <p14:tracePt t="59951" x="6010275" y="2347913"/>
          <p14:tracePt t="59965" x="6062663" y="2357438"/>
          <p14:tracePt t="59982" x="6232525" y="2482850"/>
          <p14:tracePt t="59999" x="6367463" y="2536825"/>
          <p14:tracePt t="60015" x="6581775" y="2581275"/>
          <p14:tracePt t="60033" x="6670675" y="2581275"/>
          <p14:tracePt t="60048" x="6680200" y="2571750"/>
          <p14:tracePt t="60094" x="6670675" y="2571750"/>
          <p14:tracePt t="60113" x="6643688" y="2571750"/>
          <p14:tracePt t="70956" x="4295775" y="2751138"/>
          <p14:tracePt t="70964" x="3536950" y="2830513"/>
          <p14:tracePt t="70973" x="2813050" y="2982913"/>
          <p14:tracePt t="70985" x="2143125" y="3160713"/>
          <p14:tracePt t="71002" x="1490663" y="3330575"/>
          <p14:tracePt t="71018" x="608013" y="3571875"/>
          <p14:tracePt t="71035" x="330200" y="3705225"/>
          <p14:tracePt t="71051" x="322263" y="3724275"/>
          <p14:tracePt t="71068" x="322263" y="3759200"/>
          <p14:tracePt t="71300" x="490538" y="3751263"/>
          <p14:tracePt t="71309" x="615950" y="3776663"/>
          <p14:tracePt t="71320" x="812800" y="3867150"/>
          <p14:tracePt t="71335" x="973138" y="3902075"/>
          <p14:tracePt t="71351" x="1160463" y="3938588"/>
          <p14:tracePt t="71369" x="1268413" y="3946525"/>
          <p14:tracePt t="71384" x="1295400" y="3946525"/>
          <p14:tracePt t="71401" x="1303338" y="3946525"/>
          <p14:tracePt t="71624" x="1312863" y="3884613"/>
          <p14:tracePt t="71633" x="1357313" y="3724275"/>
          <p14:tracePt t="71644" x="1428750" y="3527425"/>
          <p14:tracePt t="71653" x="1527175" y="3276600"/>
          <p14:tracePt t="71668" x="1625600" y="2955925"/>
          <p14:tracePt t="71684" x="1643063" y="2928938"/>
          <p14:tracePt t="71776" x="1643063" y="2938463"/>
          <p14:tracePt t="71806" x="1643063" y="2946400"/>
          <p14:tracePt t="71817" x="1643063" y="3000375"/>
          <p14:tracePt t="71826" x="1633538" y="3036888"/>
          <p14:tracePt t="71837" x="1633538" y="3054350"/>
          <p14:tracePt t="71851" x="1625600" y="3081338"/>
          <p14:tracePt t="71868" x="1608138" y="3133725"/>
          <p14:tracePt t="71885" x="1598613" y="3187700"/>
          <p14:tracePt t="71901" x="1589088" y="3482975"/>
          <p14:tracePt t="71918" x="1589088" y="3724275"/>
          <p14:tracePt t="71934" x="1589088" y="3911600"/>
          <p14:tracePt t="71938" x="1608138" y="4044950"/>
          <p14:tracePt t="71952" x="1608138" y="4071938"/>
          <p14:tracePt t="71969" x="1608138" y="4081463"/>
          <p14:tracePt t="72081" x="1608138" y="4089400"/>
          <p14:tracePt t="72101" x="1608138" y="4098925"/>
          <p14:tracePt t="72111" x="1608138" y="4133850"/>
          <p14:tracePt t="72121" x="1608138" y="4152900"/>
          <p14:tracePt t="72135" x="1608138" y="4170363"/>
          <p14:tracePt t="72151" x="1608138" y="4251325"/>
          <p14:tracePt t="72168" x="1608138" y="4276725"/>
          <p14:tracePt t="72315" x="1608138" y="4268788"/>
          <p14:tracePt t="72324" x="1608138" y="4241800"/>
          <p14:tracePt t="72335" x="1616075" y="4170363"/>
          <p14:tracePt t="72351" x="1625600" y="4116388"/>
          <p14:tracePt t="72368" x="1633538" y="4010025"/>
          <p14:tracePt t="72385" x="1643063" y="3929063"/>
          <p14:tracePt t="72418" x="1643063" y="3919538"/>
          <p14:tracePt t="72456" x="1660525" y="3867150"/>
          <p14:tracePt t="72467" x="1670050" y="3848100"/>
          <p14:tracePt t="72477" x="1670050" y="3813175"/>
          <p14:tracePt t="72488" x="1679575" y="3776663"/>
          <p14:tracePt t="72502" x="1679575" y="3768725"/>
          <p14:tracePt t="72518" x="1679575" y="3759200"/>
          <p14:tracePt t="72639" x="1670050" y="3759200"/>
          <p14:tracePt t="72649" x="1643063" y="3732213"/>
          <p14:tracePt t="72659" x="1643063" y="3724275"/>
          <p14:tracePt t="72680" x="1643063" y="3714750"/>
          <p14:tracePt t="72720" x="1643063" y="3705225"/>
          <p14:tracePt t="72742" x="1643063" y="3679825"/>
          <p14:tracePt t="72751" x="1660525" y="3643313"/>
          <p14:tracePt t="72761" x="1697038" y="3589338"/>
          <p14:tracePt t="72771" x="1758950" y="3527425"/>
          <p14:tracePt t="72785" x="1822450" y="3482975"/>
          <p14:tracePt t="72802" x="1901825" y="3446463"/>
          <p14:tracePt t="72818" x="1928813" y="3446463"/>
          <p14:tracePt t="72835" x="1982788" y="3446463"/>
          <p14:tracePt t="72852" x="2027238" y="3473450"/>
          <p14:tracePt t="72868" x="2044700" y="3490913"/>
          <p14:tracePt t="72885" x="2108200" y="3517900"/>
          <p14:tracePt t="72903" x="2197100" y="3562350"/>
          <p14:tracePt t="72918" x="2241550" y="3589338"/>
          <p14:tracePt t="72935" x="2330450" y="3633788"/>
          <p14:tracePt t="72952" x="2366963" y="3660775"/>
          <p14:tracePt t="72968" x="2411413" y="3687763"/>
          <p14:tracePt t="72985" x="2411413" y="3714750"/>
          <p14:tracePt t="73001" x="2411413" y="3724275"/>
          <p14:tracePt t="73018" x="2411413" y="3768725"/>
          <p14:tracePt t="73035" x="2419350" y="3822700"/>
          <p14:tracePt t="73051" x="2419350" y="3884613"/>
          <p14:tracePt t="73068" x="2393950" y="4010025"/>
          <p14:tracePt t="73086" x="2339975" y="4160838"/>
          <p14:tracePt t="73102" x="2303463" y="4197350"/>
          <p14:tracePt t="73118" x="2259013" y="4224338"/>
          <p14:tracePt t="73137" x="2241550" y="4224338"/>
          <p14:tracePt t="73152" x="2224088" y="4241800"/>
          <p14:tracePt t="73168" x="2098675" y="4295775"/>
          <p14:tracePt t="73185" x="2036763" y="4322763"/>
          <p14:tracePt t="73201" x="1901825" y="4384675"/>
          <p14:tracePt t="73218" x="1847850" y="4402138"/>
          <p14:tracePt t="73235" x="1830388" y="4419600"/>
          <p14:tracePt t="73252" x="1822450" y="4419600"/>
          <p14:tracePt t="73584" x="1803400" y="4429125"/>
          <p14:tracePt t="73593" x="1741488" y="4465638"/>
          <p14:tracePt t="73604" x="1724025" y="4483100"/>
          <p14:tracePt t="73618" x="1697038" y="4500563"/>
          <p14:tracePt t="73635" x="1660525" y="4527550"/>
          <p14:tracePt t="73652" x="1643063" y="4537075"/>
          <p14:tracePt t="73726" x="1652588" y="4537075"/>
          <p14:tracePt t="73736" x="1660525" y="4537075"/>
          <p14:tracePt t="74914" x="1660525" y="4527550"/>
          <p14:tracePt t="74924" x="1670050" y="4518025"/>
          <p14:tracePt t="74935" x="1670050" y="4491038"/>
          <p14:tracePt t="74952" x="1670050" y="4465638"/>
          <p14:tracePt t="74969" x="1679575" y="4402138"/>
          <p14:tracePt t="74985" x="1679575" y="4330700"/>
          <p14:tracePt t="75002" x="1679575" y="4303713"/>
          <p14:tracePt t="75019" x="1687513" y="4214813"/>
          <p14:tracePt t="75036" x="1697038" y="4108450"/>
          <p14:tracePt t="75052" x="1697038" y="4044950"/>
          <p14:tracePt t="75069" x="1697038" y="3902075"/>
          <p14:tracePt t="75087" x="1697038" y="3660775"/>
          <p14:tracePt t="75102" x="1697038" y="3589338"/>
          <p14:tracePt t="75119" x="1704975" y="3562350"/>
          <p14:tracePt t="75350" x="1697038" y="3581400"/>
          <p14:tracePt t="75360" x="1697038" y="3589338"/>
          <p14:tracePt t="75372" x="1697038" y="3598863"/>
          <p14:tracePt t="75385" x="1697038" y="3616325"/>
          <p14:tracePt t="75402" x="1687513" y="3660775"/>
          <p14:tracePt t="75419" x="1687513" y="3687763"/>
          <p14:tracePt t="75435" x="1679575" y="3776663"/>
          <p14:tracePt t="75452" x="1670050" y="3911600"/>
          <p14:tracePt t="75469" x="1660525" y="4017963"/>
          <p14:tracePt t="75485" x="1616075" y="4276725"/>
          <p14:tracePt t="75503" x="1589088" y="4554538"/>
          <p14:tracePt t="75519" x="1562100" y="4724400"/>
          <p14:tracePt t="75536" x="1544638" y="4840288"/>
          <p14:tracePt t="75553" x="1544638" y="4848225"/>
          <p14:tracePt t="75706" x="1544638" y="4840288"/>
          <p14:tracePt t="75716" x="1544638" y="4786313"/>
          <p14:tracePt t="75726" x="1554163" y="4741863"/>
          <p14:tracePt t="75738" x="1562100" y="4697413"/>
          <p14:tracePt t="75752" x="1571625" y="4679950"/>
          <p14:tracePt t="75769" x="1581150" y="4616450"/>
          <p14:tracePt t="75787" x="1581150" y="4572000"/>
          <p14:tracePt t="75802" x="1544638" y="4340225"/>
          <p14:tracePt t="75819" x="1517650" y="4071938"/>
          <p14:tracePt t="75836" x="1517650" y="3938588"/>
          <p14:tracePt t="75852" x="1517650" y="3759200"/>
          <p14:tracePt t="75869" x="1517650" y="3687763"/>
          <p14:tracePt t="75886" x="1527175" y="3625850"/>
          <p14:tracePt t="75902" x="1536700" y="3554413"/>
          <p14:tracePt t="75919" x="1562100" y="3402013"/>
          <p14:tracePt t="75936" x="1571625" y="3303588"/>
          <p14:tracePt t="75939" x="1581150" y="3259138"/>
          <p14:tracePt t="75952" x="1589088" y="3224213"/>
          <p14:tracePt t="75969" x="1589088" y="3197225"/>
          <p14:tracePt t="76072" x="1589088" y="3205163"/>
          <p14:tracePt t="76102" x="1598613" y="3224213"/>
          <p14:tracePt t="76122" x="1598613" y="3214688"/>
          <p14:tracePt t="76133" x="1598613" y="3205163"/>
          <p14:tracePt t="76265" x="1598613" y="3241675"/>
          <p14:tracePt t="76274" x="1598613" y="3313113"/>
          <p14:tracePt t="76286" x="1598613" y="3357563"/>
          <p14:tracePt t="76303" x="1598613" y="3411538"/>
          <p14:tracePt t="76319" x="1598613" y="3562350"/>
          <p14:tracePt t="76336" x="1598613" y="3687763"/>
          <p14:tracePt t="76352" x="1598613" y="3724275"/>
          <p14:tracePt t="76369" x="1598613" y="3795713"/>
          <p14:tracePt t="76386" x="1598613" y="3884613"/>
          <p14:tracePt t="76403" x="1589088" y="3956050"/>
          <p14:tracePt t="76419" x="1581150" y="4108450"/>
          <p14:tracePt t="76438" x="1554163" y="4268788"/>
          <p14:tracePt t="76452" x="1554163" y="4303713"/>
          <p14:tracePt t="76469" x="1544638" y="4313238"/>
          <p14:tracePt t="76579" x="1536700" y="4313238"/>
          <p14:tracePt t="76609" x="1536700" y="4303713"/>
          <p14:tracePt t="76620" x="1536700" y="4268788"/>
          <p14:tracePt t="76630" x="1536700" y="4241800"/>
          <p14:tracePt t="76640" x="1536700" y="4197350"/>
          <p14:tracePt t="76652" x="1536700" y="4116388"/>
          <p14:tracePt t="76671" x="1536700" y="3946525"/>
          <p14:tracePt t="76686" x="1544638" y="3875088"/>
          <p14:tracePt t="76702" x="1544638" y="3768725"/>
          <p14:tracePt t="76719" x="1544638" y="3732213"/>
          <p14:tracePt t="76736" x="1544638" y="3633788"/>
          <p14:tracePt t="76752" x="1544638" y="3465513"/>
          <p14:tracePt t="76769" x="1544638" y="3384550"/>
          <p14:tracePt t="76786" x="1571625" y="3268663"/>
          <p14:tracePt t="76803" x="1581150" y="3259138"/>
          <p14:tracePt t="76884" x="1581150" y="3268663"/>
          <p14:tracePt t="76905" x="1581150" y="3286125"/>
          <p14:tracePt t="76914" x="1581150" y="3322638"/>
          <p14:tracePt t="76926" x="1581150" y="3348038"/>
          <p14:tracePt t="76936" x="1581150" y="3394075"/>
          <p14:tracePt t="76953" x="1581150" y="3446463"/>
          <p14:tracePt t="76969" x="1571625" y="3660775"/>
          <p14:tracePt t="76986" x="1571625" y="3803650"/>
          <p14:tracePt t="77003" x="1571625" y="3875088"/>
          <p14:tracePt t="77019" x="1571625" y="4133850"/>
          <p14:tracePt t="77036" x="1571625" y="4276725"/>
          <p14:tracePt t="77053" x="1571625" y="4340225"/>
          <p14:tracePt t="77069" x="1571625" y="4357688"/>
          <p14:tracePt t="77086" x="1571625" y="4367213"/>
          <p14:tracePt t="77118" x="1571625" y="4384675"/>
          <p14:tracePt t="77128" x="1571625" y="4411663"/>
          <p14:tracePt t="77139" x="1571625" y="4456113"/>
          <p14:tracePt t="77153" x="1571625" y="4500563"/>
          <p14:tracePt t="77169" x="1571625" y="4545013"/>
          <p14:tracePt t="77186" x="1571625" y="4562475"/>
          <p14:tracePt t="77203" x="1571625" y="4581525"/>
          <p14:tracePt t="77422" x="1581150" y="4527550"/>
          <p14:tracePt t="77432" x="1589088" y="4438650"/>
          <p14:tracePt t="77443" x="1589088" y="4268788"/>
          <p14:tracePt t="77453" x="1598613" y="4179888"/>
          <p14:tracePt t="77469" x="1598613" y="4089400"/>
          <p14:tracePt t="77486" x="1598613" y="3929063"/>
          <p14:tracePt t="77503" x="1598613" y="3795713"/>
          <p14:tracePt t="77520" x="1598613" y="3732213"/>
          <p14:tracePt t="77536" x="1616075" y="3544888"/>
          <p14:tracePt t="77554" x="1643063" y="3303588"/>
          <p14:tracePt t="77569" x="1670050" y="3214688"/>
          <p14:tracePt t="77586" x="1670050" y="3170238"/>
          <p14:tracePt t="77603" x="1670050" y="3160713"/>
          <p14:tracePt t="77748" x="1670050" y="3179763"/>
          <p14:tracePt t="77757" x="1660525" y="3224213"/>
          <p14:tracePt t="77770" x="1652588" y="3295650"/>
          <p14:tracePt t="77788" x="1633538" y="3473450"/>
          <p14:tracePt t="77803" x="1616075" y="3625850"/>
          <p14:tracePt t="77819" x="1616075" y="4037013"/>
          <p14:tracePt t="77836" x="1616075" y="4303713"/>
          <p14:tracePt t="77853" x="1625600" y="4679950"/>
          <p14:tracePt t="77870" x="1625600" y="4894263"/>
          <p14:tracePt t="77887" x="1625600" y="4973638"/>
          <p14:tracePt t="77903" x="1625600" y="5000625"/>
          <p14:tracePt t="78031" x="1625600" y="4991100"/>
          <p14:tracePt t="78041" x="1625600" y="4973638"/>
          <p14:tracePt t="78053" x="1625600" y="4946650"/>
          <p14:tracePt t="78070" x="1625600" y="4919663"/>
          <p14:tracePt t="78086" x="1633538" y="4840288"/>
          <p14:tracePt t="78103" x="1643063" y="4751388"/>
          <p14:tracePt t="78120" x="1643063" y="4714875"/>
          <p14:tracePt t="78136" x="1660525" y="4598988"/>
          <p14:tracePt t="78153" x="1660525" y="4446588"/>
          <p14:tracePt t="78170" x="1670050" y="4367213"/>
          <p14:tracePt t="78186" x="1670050" y="4330700"/>
          <p14:tracePt t="78235" x="1670050" y="4322763"/>
          <p14:tracePt t="78255" x="1670050" y="4268788"/>
          <p14:tracePt t="78265" x="1670050" y="4224338"/>
          <p14:tracePt t="78275" x="1687513" y="4143375"/>
          <p14:tracePt t="78286" x="1687513" y="4108450"/>
          <p14:tracePt t="78303" x="1687513" y="4081463"/>
          <p14:tracePt t="78320" x="1687513" y="4017963"/>
          <p14:tracePt t="78356" x="1687513" y="3973513"/>
          <p14:tracePt t="78367" x="1687513" y="3875088"/>
          <p14:tracePt t="78377" x="1687513" y="3813175"/>
          <p14:tracePt t="78387" x="1687513" y="3724275"/>
          <p14:tracePt t="78403" x="1687513" y="3652838"/>
          <p14:tracePt t="78420" x="1687513" y="3554413"/>
          <p14:tracePt t="78437" x="1687513" y="3544888"/>
          <p14:tracePt t="78570" x="1687513" y="3536950"/>
          <p14:tracePt t="78753" x="1679575" y="3554413"/>
          <p14:tracePt t="78763" x="1670050" y="3571875"/>
          <p14:tracePt t="78772" x="1660525" y="3608388"/>
          <p14:tracePt t="78786" x="1660525" y="3616325"/>
          <p14:tracePt t="78803" x="1660525" y="3670300"/>
          <p14:tracePt t="78820" x="1652588" y="3679825"/>
          <p14:tracePt t="78855" x="1652588" y="3697288"/>
          <p14:tracePt t="78870" x="1643063" y="3724275"/>
          <p14:tracePt t="78886" x="1633538" y="3795713"/>
          <p14:tracePt t="78905" x="1625600" y="3884613"/>
          <p14:tracePt t="78920" x="1625600" y="3911600"/>
          <p14:tracePt t="78937" x="1625600" y="3956050"/>
          <p14:tracePt t="78953" x="1625600" y="3965575"/>
          <p14:tracePt t="78970" x="1616075" y="4027488"/>
          <p14:tracePt t="78986" x="1608138" y="4170363"/>
          <p14:tracePt t="79003" x="1608138" y="4268788"/>
          <p14:tracePt t="79020" x="1608138" y="4357688"/>
          <p14:tracePt t="79036" x="1608138" y="4384675"/>
          <p14:tracePt t="79372" x="1608138" y="4367213"/>
          <p14:tracePt t="79382" x="1608138" y="4330700"/>
          <p14:tracePt t="79392" x="1625600" y="4286250"/>
          <p14:tracePt t="79403" x="1633538" y="4197350"/>
          <p14:tracePt t="79420" x="1643063" y="4133850"/>
          <p14:tracePt t="79437" x="1643063" y="4000500"/>
          <p14:tracePt t="79453" x="1643063" y="3919538"/>
          <p14:tracePt t="79470" x="1643063" y="3894138"/>
          <p14:tracePt t="79487" x="1643063" y="3803650"/>
          <p14:tracePt t="79504" x="1643063" y="3687763"/>
          <p14:tracePt t="79520" x="1643063" y="3643313"/>
          <p14:tracePt t="79537" x="1652588" y="3544888"/>
          <p14:tracePt t="79555" x="1660525" y="3455988"/>
          <p14:tracePt t="79570" x="1670050" y="3429000"/>
          <p14:tracePt t="79586" x="1679575" y="3384550"/>
          <p14:tracePt t="79603" x="1679575" y="3357563"/>
          <p14:tracePt t="79620" x="1679575" y="3348038"/>
          <p14:tracePt t="79779" x="1679575" y="3357563"/>
          <p14:tracePt t="79860" x="1679575" y="3367088"/>
          <p14:tracePt t="79890" x="1679575" y="3375025"/>
          <p14:tracePt t="79900" x="1679575" y="3394075"/>
          <p14:tracePt t="79910" x="1679575" y="3402013"/>
          <p14:tracePt t="79921" x="1679575" y="3411538"/>
          <p14:tracePt t="79937" x="1679575" y="3419475"/>
          <p14:tracePt t="79953" x="1660525" y="3473450"/>
          <p14:tracePt t="79971" x="1616075" y="3589338"/>
          <p14:tracePt t="79987" x="1598613" y="3652838"/>
          <p14:tracePt t="80003" x="1589088" y="3848100"/>
          <p14:tracePt t="80021" x="1589088" y="4108450"/>
          <p14:tracePt t="80037" x="1589088" y="4197350"/>
          <p14:tracePt t="80053" x="1589088" y="4322763"/>
          <p14:tracePt t="80070" x="1589088" y="4357688"/>
          <p14:tracePt t="80087" x="1589088" y="4402138"/>
          <p14:tracePt t="80276" x="1589088" y="4384675"/>
          <p14:tracePt t="80286" x="1589088" y="4367213"/>
          <p14:tracePt t="80296" x="1589088" y="4357688"/>
          <p14:tracePt t="80306" x="1598613" y="4313238"/>
          <p14:tracePt t="80320" x="1608138" y="4286250"/>
          <p14:tracePt t="80337" x="1616075" y="4214813"/>
          <p14:tracePt t="80354" x="1616075" y="4187825"/>
          <p14:tracePt t="80370" x="1633538" y="4108450"/>
          <p14:tracePt t="80387" x="1652588" y="4000500"/>
          <p14:tracePt t="80403" x="1652588" y="3973513"/>
          <p14:tracePt t="80420" x="1652588" y="3911600"/>
          <p14:tracePt t="80439" x="1660525" y="3894138"/>
          <p14:tracePt t="80453" x="1660525" y="3822700"/>
          <p14:tracePt t="80470" x="1660525" y="3759200"/>
          <p14:tracePt t="80488" x="1687513" y="3687763"/>
          <p14:tracePt t="80503" x="1687513" y="3670300"/>
          <p14:tracePt t="80651" x="1687513" y="3660775"/>
          <p14:tracePt t="80661" x="1687513" y="3598863"/>
          <p14:tracePt t="80673" x="1687513" y="3562350"/>
          <p14:tracePt t="80687" x="1704975" y="3517900"/>
          <p14:tracePt t="80704" x="1714500" y="3473450"/>
          <p14:tracePt t="80721" x="1714500" y="3455988"/>
          <p14:tracePt t="80773" x="1704975" y="3465513"/>
          <p14:tracePt t="80784" x="1697038" y="3465513"/>
          <p14:tracePt t="80794" x="1679575" y="3473450"/>
          <p14:tracePt t="80805" x="1670050" y="3482975"/>
          <p14:tracePt t="80820" x="1652588" y="3490913"/>
          <p14:tracePt t="80916" x="1652588" y="3500438"/>
          <p14:tracePt t="81331" x="1660525" y="3438525"/>
          <p14:tracePt t="81342" x="1660525" y="3429000"/>
          <p14:tracePt t="81901" x="1660525" y="3465513"/>
          <p14:tracePt t="81911" x="1660525" y="3473450"/>
          <p14:tracePt t="81921" x="1660525" y="3482975"/>
          <p14:tracePt t="81937" x="1660525" y="3517900"/>
          <p14:tracePt t="81954" x="1660525" y="3608388"/>
          <p14:tracePt t="81971" x="1652588" y="3643313"/>
          <p14:tracePt t="81987" x="1652588" y="3652838"/>
          <p14:tracePt t="82004" x="1652588" y="3670300"/>
          <p14:tracePt t="82022" x="1652588" y="3679825"/>
          <p14:tracePt t="82054" x="1652588" y="3714750"/>
          <p14:tracePt t="82071" x="1652588" y="3759200"/>
          <p14:tracePt t="82087" x="1652588" y="3840163"/>
          <p14:tracePt t="82104" x="1679575" y="4010025"/>
          <p14:tracePt t="82121" x="1679575" y="4071938"/>
          <p14:tracePt t="82137" x="1687513" y="4170363"/>
          <p14:tracePt t="82154" x="1704975" y="4295775"/>
          <p14:tracePt t="82171" x="1724025" y="4429125"/>
          <p14:tracePt t="82187" x="1731963" y="4527550"/>
          <p14:tracePt t="82206" x="1731963" y="4589463"/>
          <p14:tracePt t="82221" x="1731963" y="4598988"/>
          <p14:tracePt t="82237" x="1731963" y="4608513"/>
          <p14:tracePt t="82348" x="1731963" y="4598988"/>
          <p14:tracePt t="82357" x="1731963" y="4589463"/>
          <p14:tracePt t="82378" x="1731963" y="4581525"/>
          <p14:tracePt t="82429" x="1731963" y="4572000"/>
          <p14:tracePt t="82449" x="1731963" y="4554538"/>
          <p14:tracePt t="82459" x="1731963" y="4527550"/>
          <p14:tracePt t="82470" x="1731963" y="4446588"/>
          <p14:tracePt t="82489" x="1741488" y="4295775"/>
          <p14:tracePt t="82504" x="1741488" y="4187825"/>
          <p14:tracePt t="82520" x="1768475" y="3983038"/>
          <p14:tracePt t="82537" x="1768475" y="3919538"/>
          <p14:tracePt t="82554" x="1785938" y="3822700"/>
          <p14:tracePt t="82571" x="1803400" y="3724275"/>
          <p14:tracePt t="82587" x="1803400" y="3687763"/>
          <p14:tracePt t="82604" x="1803400" y="3581400"/>
          <p14:tracePt t="82621" x="1812925" y="3490913"/>
          <p14:tracePt t="82637" x="1812925" y="3465513"/>
          <p14:tracePt t="82654" x="1812925" y="3455988"/>
          <p14:tracePt t="82947" x="1785938" y="3446463"/>
          <p14:tracePt t="82956" x="1768475" y="3429000"/>
          <p14:tracePt t="82971" x="1751013" y="3402013"/>
          <p14:tracePt t="82987" x="1731963" y="3384550"/>
          <p14:tracePt t="83005" x="1724025" y="3384550"/>
          <p14:tracePt t="83150" x="1724025" y="3394075"/>
          <p14:tracePt t="83322" x="1724025" y="3402013"/>
          <p14:tracePt t="83393" x="1724025" y="3411538"/>
          <p14:tracePt t="83403" x="1714500" y="3429000"/>
          <p14:tracePt t="83413" x="1704975" y="3446463"/>
          <p14:tracePt t="83424" x="1704975" y="3465513"/>
          <p14:tracePt t="83437" x="1704975" y="3482975"/>
          <p14:tracePt t="83454" x="1687513" y="3571875"/>
          <p14:tracePt t="83471" x="1687513" y="3598863"/>
          <p14:tracePt t="83488" x="1679575" y="3660775"/>
          <p14:tracePt t="83505" x="1660525" y="3732213"/>
          <p14:tracePt t="83521" x="1660525" y="3786188"/>
          <p14:tracePt t="83538" x="1652588" y="3973513"/>
          <p14:tracePt t="83556" x="1643063" y="4081463"/>
          <p14:tracePt t="83571" x="1643063" y="4143375"/>
          <p14:tracePt t="83587" x="1643063" y="4295775"/>
          <p14:tracePt t="83605" x="1643063" y="4384675"/>
          <p14:tracePt t="83621" x="1643063" y="4419600"/>
          <p14:tracePt t="83759" x="1643063" y="4411663"/>
          <p14:tracePt t="83769" x="1643063" y="4402138"/>
          <p14:tracePt t="83779" x="1643063" y="4394200"/>
          <p14:tracePt t="83791" x="1643063" y="4375150"/>
          <p14:tracePt t="83804" x="1652588" y="4322763"/>
          <p14:tracePt t="83821" x="1679575" y="4224338"/>
          <p14:tracePt t="83838" x="1679575" y="4170363"/>
          <p14:tracePt t="83854" x="1687513" y="4081463"/>
          <p14:tracePt t="83871" x="1687513" y="4000500"/>
          <p14:tracePt t="83888" x="1687513" y="3965575"/>
          <p14:tracePt t="83904" x="1714500" y="3840163"/>
          <p14:tracePt t="83921" x="1741488" y="3705225"/>
          <p14:tracePt t="83938" x="1741488" y="3670300"/>
          <p14:tracePt t="84022" x="1741488" y="3625850"/>
          <p14:tracePt t="84032" x="1741488" y="3598863"/>
          <p14:tracePt t="84042" x="1741488" y="3554413"/>
          <p14:tracePt t="84054" x="1741488" y="3509963"/>
          <p14:tracePt t="84071" x="1741488" y="3482975"/>
          <p14:tracePt t="84088" x="1741488" y="3446463"/>
          <p14:tracePt t="84104" x="1741488" y="3438525"/>
          <p14:tracePt t="84216" x="1741488" y="3446463"/>
          <p14:tracePt t="84236" x="1741488" y="3455988"/>
          <p14:tracePt t="84246" x="1741488" y="3465513"/>
          <p14:tracePt t="84266" x="1741488" y="3473450"/>
          <p14:tracePt t="84287" x="1731963" y="3482975"/>
          <p14:tracePt t="84297" x="1724025" y="3527425"/>
          <p14:tracePt t="84307" x="1714500" y="3571875"/>
          <p14:tracePt t="84321" x="1704975" y="3670300"/>
          <p14:tracePt t="84338" x="1670050" y="3830638"/>
          <p14:tracePt t="84354" x="1660525" y="3867150"/>
          <p14:tracePt t="84371" x="1660525" y="3911600"/>
          <p14:tracePt t="84388" x="1660525" y="3919538"/>
          <p14:tracePt t="84421" x="1660525" y="3956050"/>
          <p14:tracePt t="84440" x="1652588" y="4081463"/>
          <p14:tracePt t="84455" x="1652588" y="4116388"/>
          <p14:tracePt t="84471" x="1643063" y="4179888"/>
          <p14:tracePt t="84490" x="1633538" y="4187825"/>
          <p14:tracePt t="84713" x="1633538" y="4179888"/>
          <p14:tracePt t="84723" x="1633538" y="4170363"/>
          <p14:tracePt t="84733" x="1643063" y="4116388"/>
          <p14:tracePt t="84744" x="1670050" y="3973513"/>
          <p14:tracePt t="84755" x="1741488" y="3732213"/>
          <p14:tracePt t="84771" x="1839913" y="3465513"/>
          <p14:tracePt t="84788" x="1901825" y="3143250"/>
          <p14:tracePt t="84805" x="1911350" y="3098800"/>
          <p14:tracePt t="84845" x="1911350" y="3071813"/>
          <p14:tracePt t="84856" x="1911350" y="3062288"/>
          <p14:tracePt t="84872" x="1911350" y="3054350"/>
          <p14:tracePt t="84896" x="1901825" y="3054350"/>
          <p14:tracePt t="84937" x="1901825" y="3062288"/>
          <p14:tracePt t="84947" x="1901825" y="3071813"/>
          <p14:tracePt t="84958" x="1901825" y="3089275"/>
          <p14:tracePt t="84971" x="1893888" y="3143250"/>
          <p14:tracePt t="84988" x="1839913" y="3500438"/>
          <p14:tracePt t="85005" x="1812925" y="3705225"/>
          <p14:tracePt t="85022" x="1803400" y="4205288"/>
          <p14:tracePt t="85038" x="1803400" y="4438650"/>
          <p14:tracePt t="85055" x="1803400" y="4473575"/>
          <p14:tracePt t="85071" x="1803400" y="4483100"/>
          <p14:tracePt t="85170" x="1812925" y="4491038"/>
          <p14:tracePt t="85424" x="1812925" y="4419600"/>
          <p14:tracePt t="85434" x="1803400" y="4375150"/>
          <p14:tracePt t="85445" x="1795463" y="4303713"/>
          <p14:tracePt t="85456" x="1795463" y="4170363"/>
          <p14:tracePt t="85471" x="1795463" y="4044950"/>
          <p14:tracePt t="85488" x="1795463" y="3965575"/>
          <p14:tracePt t="85505" x="1795463" y="3956050"/>
          <p14:tracePt t="85566" x="1803400" y="3956050"/>
          <p14:tracePt t="85576" x="1803400" y="3965575"/>
          <p14:tracePt t="90298" x="1803400" y="3956050"/>
          <p14:tracePt t="90309" x="1785938" y="3857625"/>
          <p14:tracePt t="90323" x="1768475" y="3768725"/>
          <p14:tracePt t="90339" x="1697038" y="3562350"/>
          <p14:tracePt t="90356" x="1670050" y="3509963"/>
          <p14:tracePt t="90372" x="1660525" y="3500438"/>
          <p14:tracePt t="90450" x="1670050" y="3500438"/>
          <p14:tracePt t="90481" x="1679575" y="3500438"/>
          <p14:tracePt t="90583" x="1679575" y="3509963"/>
          <p14:tracePt t="90593" x="1679575" y="3536950"/>
          <p14:tracePt t="90606" x="1679575" y="3616325"/>
          <p14:tracePt t="90623" x="1652588" y="3768725"/>
          <p14:tracePt t="90639" x="1625600" y="3875088"/>
          <p14:tracePt t="90657" x="1571625" y="4187825"/>
          <p14:tracePt t="90674" x="1554163" y="4313238"/>
          <p14:tracePt t="90690" x="1544638" y="4367213"/>
          <p14:tracePt t="90706" x="1544638" y="4562475"/>
          <p14:tracePt t="90724" x="1544638" y="4652963"/>
          <p14:tracePt t="90739" x="1544638" y="4697413"/>
          <p14:tracePt t="90756" x="1581150" y="4803775"/>
          <p14:tracePt t="90773" x="1589088" y="4840288"/>
          <p14:tracePt t="91002" x="1679575" y="4830763"/>
          <p14:tracePt t="91010" x="1785938" y="4803775"/>
          <p14:tracePt t="91023" x="1919288" y="4776788"/>
          <p14:tracePt t="91039" x="2081213" y="4643438"/>
          <p14:tracePt t="91056" x="2125663" y="4598988"/>
          <p14:tracePt t="91073" x="2160588" y="4518025"/>
          <p14:tracePt t="91090" x="2187575" y="4419600"/>
          <p14:tracePt t="91106" x="2187575" y="4322763"/>
          <p14:tracePt t="91123" x="2179638" y="4116388"/>
          <p14:tracePt t="91142" x="2098675" y="3894138"/>
          <p14:tracePt t="91156" x="2036763" y="3776663"/>
          <p14:tracePt t="91173" x="1928813" y="3697288"/>
          <p14:tracePt t="91192" x="1751013" y="3616325"/>
          <p14:tracePt t="91206" x="1679575" y="3608388"/>
          <p14:tracePt t="91223" x="1571625" y="3598863"/>
          <p14:tracePt t="91240" x="1500188" y="3589338"/>
          <p14:tracePt t="91256" x="1384300" y="3571875"/>
          <p14:tracePt t="91273" x="1357313" y="3562350"/>
          <p14:tracePt t="91306" x="1366838" y="3571875"/>
          <p14:tracePt t="91323" x="1374775" y="3625850"/>
          <p14:tracePt t="91517" x="1500188" y="3625850"/>
          <p14:tracePt t="91527" x="1679575" y="3670300"/>
          <p14:tracePt t="91540" x="1955800" y="3795713"/>
          <p14:tracePt t="91557" x="2419350" y="4133850"/>
          <p14:tracePt t="91573" x="2500313" y="4197350"/>
          <p14:tracePt t="91590" x="2554288" y="4367213"/>
          <p14:tracePt t="91608" x="2544763" y="4633913"/>
          <p14:tracePt t="91623" x="2482850" y="4751388"/>
          <p14:tracePt t="91640" x="2312988" y="4911725"/>
          <p14:tracePt t="91657" x="2160588" y="4991100"/>
          <p14:tracePt t="91673" x="1812925" y="5170488"/>
          <p14:tracePt t="91690" x="1598613" y="5224463"/>
          <p14:tracePt t="91706" x="1490663" y="5224463"/>
          <p14:tracePt t="91723" x="1393825" y="5187950"/>
          <p14:tracePt t="91761" x="1411288" y="5143500"/>
          <p14:tracePt t="91773" x="1465263" y="5054600"/>
          <p14:tracePt t="91791" x="1660525" y="4965700"/>
          <p14:tracePt t="91806" x="1785938" y="4919663"/>
          <p14:tracePt t="91823" x="2071688" y="4919663"/>
          <p14:tracePt t="91842" x="2438400" y="4965700"/>
          <p14:tracePt t="91856" x="2625725" y="4991100"/>
          <p14:tracePt t="91873" x="2938463" y="5018088"/>
          <p14:tracePt t="105443" x="2884488" y="5000625"/>
          <p14:tracePt t="105453" x="2759075" y="4946650"/>
          <p14:tracePt t="105463" x="2527300" y="4732338"/>
          <p14:tracePt t="105476" x="2322513" y="4483100"/>
          <p14:tracePt t="105493" x="2098675" y="3894138"/>
          <p14:tracePt t="105510" x="2062163" y="3679825"/>
          <p14:tracePt t="105527" x="2062163" y="2901950"/>
          <p14:tracePt t="105544" x="2143125" y="2411413"/>
          <p14:tracePt t="105560" x="2160588" y="2339975"/>
          <p14:tracePt t="105577" x="2160588" y="2312988"/>
          <p14:tracePt t="105606" x="2108200" y="2312988"/>
          <p14:tracePt t="105615" x="2017713" y="2330450"/>
          <p14:tracePt t="105627" x="1901825" y="2347913"/>
          <p14:tracePt t="105643" x="1822450" y="2366963"/>
          <p14:tracePt t="105660" x="1571625" y="2527300"/>
          <p14:tracePt t="105677" x="1330325" y="2705100"/>
          <p14:tracePt t="105693" x="1276350" y="2751138"/>
          <p14:tracePt t="105710" x="1258888" y="2776538"/>
          <p14:tracePt t="105743" x="1330325" y="2776538"/>
          <p14:tracePt t="105760" x="1785938" y="2822575"/>
          <p14:tracePt t="105778" x="2446338" y="2965450"/>
          <p14:tracePt t="105794" x="2670175" y="3036888"/>
          <p14:tracePt t="105810" x="2795588" y="3071813"/>
          <p14:tracePt t="105859" x="2751138" y="3098800"/>
          <p14:tracePt t="105869" x="2643188" y="3170238"/>
          <p14:tracePt t="105879" x="2581275" y="3241675"/>
          <p14:tracePt t="105893" x="2482850" y="3295650"/>
          <p14:tracePt t="105910" x="2214563" y="3411538"/>
          <p14:tracePt t="105927" x="2081213" y="3482975"/>
          <p14:tracePt t="105944" x="1946275" y="3589338"/>
          <p14:tracePt t="106196" x="1866900" y="3608388"/>
          <p14:tracePt t="106204" x="1803400" y="3608388"/>
          <p14:tracePt t="106214" x="1731963" y="3608388"/>
          <p14:tracePt t="106227" x="1660525" y="3598863"/>
          <p14:tracePt t="106245" x="1562100" y="3562350"/>
          <p14:tracePt t="106260" x="1544638" y="3544888"/>
          <p14:tracePt t="106277" x="1490663" y="3446463"/>
          <p14:tracePt t="106293" x="1473200" y="3411538"/>
          <p14:tracePt t="106311" x="1465263" y="3286125"/>
          <p14:tracePt t="106327" x="1465263" y="3224213"/>
          <p14:tracePt t="106344" x="1490663" y="3205163"/>
          <p14:tracePt t="106360" x="1562100" y="3187700"/>
          <p14:tracePt t="106377" x="1625600" y="3187700"/>
          <p14:tracePt t="106394" x="1679575" y="3214688"/>
          <p14:tracePt t="106410" x="1822450" y="3313113"/>
          <p14:tracePt t="106428" x="1973263" y="3446463"/>
          <p14:tracePt t="106444" x="2044700" y="3482975"/>
          <p14:tracePt t="106461" x="2179638" y="3581400"/>
          <p14:tracePt t="106478" x="2205038" y="3598863"/>
          <p14:tracePt t="106539" x="2205038" y="3608388"/>
          <p14:tracePt t="106549" x="2187575" y="3625850"/>
          <p14:tracePt t="106561" x="2170113" y="3633788"/>
          <p14:tracePt t="106577" x="2125663" y="3670300"/>
          <p14:tracePt t="106594" x="2062163" y="3732213"/>
          <p14:tracePt t="106611" x="2017713" y="3795713"/>
          <p14:tracePt t="106662" x="2036763" y="3795713"/>
          <p14:tracePt t="106672" x="2062163" y="3786188"/>
          <p14:tracePt t="106682" x="2098675" y="3786188"/>
          <p14:tracePt t="106694" x="2152650" y="3786188"/>
          <p14:tracePt t="106711" x="2214563" y="3813175"/>
          <p14:tracePt t="106727" x="2276475" y="3840163"/>
          <p14:tracePt t="106744" x="2276475" y="3848100"/>
          <p14:tracePt t="106793" x="2251075" y="3848100"/>
          <p14:tracePt t="106804" x="2205038" y="3848100"/>
          <p14:tracePt t="106813" x="2160588" y="3857625"/>
          <p14:tracePt t="106827" x="2133600" y="3857625"/>
          <p14:tracePt t="106844" x="2062163" y="3857625"/>
          <p14:tracePt t="106860" x="2017713" y="3840163"/>
          <p14:tracePt t="106877" x="1946275" y="3795713"/>
          <p14:tracePt t="106896" x="1893888" y="3751263"/>
          <p14:tracePt t="106910" x="1874838" y="3697288"/>
          <p14:tracePt t="106927" x="1812925" y="3544888"/>
          <p14:tracePt t="106945" x="1812925" y="3322638"/>
          <p14:tracePt t="106961" x="1812925" y="3276600"/>
          <p14:tracePt t="106977" x="1884363" y="3170238"/>
          <p14:tracePt t="106994" x="1973263" y="3133725"/>
          <p14:tracePt t="107010" x="2098675" y="3098800"/>
          <p14:tracePt t="107027" x="2152650" y="3089275"/>
          <p14:tracePt t="107068" x="2152650" y="3108325"/>
          <p14:tracePt t="107079" x="2108200" y="3152775"/>
          <p14:tracePt t="107094" x="2036763" y="3241675"/>
          <p14:tracePt t="107111" x="1847850" y="3419475"/>
          <p14:tracePt t="107129" x="1724025" y="3589338"/>
          <p14:tracePt t="107144" x="1670050" y="3687763"/>
          <p14:tracePt t="107160" x="1643063" y="3902075"/>
          <p14:tracePt t="107177" x="1643063" y="3929063"/>
          <p14:tracePt t="107194" x="1679575" y="3965575"/>
          <p14:tracePt t="107211" x="1847850" y="3973513"/>
          <p14:tracePt t="107227" x="1973263" y="3965575"/>
          <p14:tracePt t="107244" x="2205038" y="3867150"/>
          <p14:tracePt t="107261" x="2455863" y="3652838"/>
          <p14:tracePt t="107277" x="2554288" y="3581400"/>
          <p14:tracePt t="107294" x="2705100" y="3438525"/>
          <p14:tracePt t="107312" x="2759075" y="3394075"/>
          <p14:tracePt t="107373" x="2759075" y="3402013"/>
          <p14:tracePt t="107383" x="2759075" y="3438525"/>
          <p14:tracePt t="107394" x="2759075" y="3482975"/>
          <p14:tracePt t="107413" x="2759075" y="3608388"/>
          <p14:tracePt t="107427" x="2751138" y="3652838"/>
          <p14:tracePt t="107444" x="2724150" y="3751263"/>
          <p14:tracePt t="107461" x="2697163" y="3776663"/>
          <p14:tracePt t="107478" x="2589213" y="3867150"/>
          <p14:tracePt t="107494" x="2393950" y="3965575"/>
          <p14:tracePt t="107511" x="2312988" y="4027488"/>
          <p14:tracePt t="107527" x="2133600" y="4044950"/>
          <p14:tracePt t="107545" x="1982788" y="4037013"/>
          <p14:tracePt t="107561" x="1946275" y="4017963"/>
          <p14:tracePt t="107577" x="1919288" y="3983038"/>
          <p14:tracePt t="107596" x="1901825" y="3741738"/>
          <p14:tracePt t="107611" x="1901825" y="3490913"/>
          <p14:tracePt t="107627" x="2098675" y="3054350"/>
          <p14:tracePt t="107644" x="2187575" y="2973388"/>
          <p14:tracePt t="107661" x="2357438" y="2928938"/>
          <p14:tracePt t="107677" x="2509838" y="2938463"/>
          <p14:tracePt t="107694" x="2589213" y="2965450"/>
          <p14:tracePt t="107711" x="2714625" y="3036888"/>
          <p14:tracePt t="107727" x="2732088" y="3062288"/>
          <p14:tracePt t="107744" x="2751138" y="3071813"/>
          <p14:tracePt t="107761" x="2776538" y="3071813"/>
          <p14:tracePt t="107779" x="2822575" y="3071813"/>
          <p14:tracePt t="107794" x="2840038" y="3044825"/>
          <p14:tracePt t="107811" x="2884488" y="2982913"/>
          <p14:tracePt t="107829" x="2884488" y="2884488"/>
          <p14:tracePt t="107844" x="2884488" y="2867025"/>
          <p14:tracePt t="107860" x="2795588" y="2847975"/>
          <p14:tracePt t="107877" x="2687638" y="2847975"/>
          <p14:tracePt t="107894" x="2428875" y="2847975"/>
          <p14:tracePt t="107911" x="2071688" y="2955925"/>
          <p14:tracePt t="107927" x="1901825" y="3000375"/>
          <p14:tracePt t="107944" x="1731963" y="3098800"/>
          <p14:tracePt t="107962" x="1679575" y="3160713"/>
          <p14:tracePt t="107978" x="1679575" y="3170238"/>
          <p14:tracePt t="107995" x="1697038" y="3197225"/>
          <p14:tracePt t="108012" x="2036763" y="3276600"/>
          <p14:tracePt t="108028" x="2303463" y="3348038"/>
          <p14:tracePt t="108044" x="2652713" y="3473450"/>
          <p14:tracePt t="108063" x="2911475" y="3536950"/>
          <p14:tracePt t="108077" x="2938463" y="3562350"/>
          <p14:tracePt t="108094" x="2946400" y="3562350"/>
          <p14:tracePt t="108111" x="2928938" y="3598863"/>
          <p14:tracePt t="108127" x="2679700" y="3652838"/>
          <p14:tracePt t="108144" x="2303463" y="3714750"/>
          <p14:tracePt t="108161" x="2036763" y="3724275"/>
          <p14:tracePt t="108177" x="1670050" y="3724275"/>
          <p14:tracePt t="110821" x="1670050" y="3813175"/>
          <p14:tracePt t="110828" x="1670050" y="3875088"/>
          <p14:tracePt t="110845" x="1704975" y="4071938"/>
          <p14:tracePt t="110862" x="1724025" y="4187825"/>
          <p14:tracePt t="110878" x="1731963" y="4357688"/>
          <p14:tracePt t="110896" x="1731963" y="4429125"/>
          <p14:tracePt t="110912" x="1731963" y="4438650"/>
          <p14:tracePt t="111028" x="1731963" y="4419600"/>
          <p14:tracePt t="111038" x="1724025" y="4340225"/>
          <p14:tracePt t="111048" x="1724025" y="4179888"/>
          <p14:tracePt t="111062" x="1704975" y="4062413"/>
          <p14:tracePt t="111079" x="1687513" y="3608388"/>
          <p14:tracePt t="111095" x="1670050" y="3446463"/>
          <p14:tracePt t="111112" x="1633538" y="3268663"/>
          <p14:tracePt t="111130" x="1608138" y="3143250"/>
          <p14:tracePt t="111191" x="1643063" y="3143250"/>
          <p14:tracePt t="111200" x="1687513" y="3160713"/>
          <p14:tracePt t="111212" x="1714500" y="3160713"/>
          <p14:tracePt t="111228" x="1751013" y="3170238"/>
          <p14:tracePt t="111245" x="1874838" y="3179763"/>
          <p14:tracePt t="111262" x="2089150" y="3205163"/>
          <p14:tracePt t="111278" x="2187575" y="3224213"/>
          <p14:tracePt t="111295" x="2303463" y="3251200"/>
          <p14:tracePt t="111312" x="2322513" y="3251200"/>
          <p14:tracePt t="111328" x="2322513" y="3259138"/>
          <p14:tracePt t="111345" x="2322513" y="3276600"/>
          <p14:tracePt t="111363" x="2286000" y="3411538"/>
          <p14:tracePt t="111378" x="2241550" y="3527425"/>
          <p14:tracePt t="111395" x="2214563" y="3724275"/>
          <p14:tracePt t="111412" x="2205038" y="3822700"/>
          <p14:tracePt t="111428" x="2152650" y="4037013"/>
          <p14:tracePt t="111445" x="2133600" y="4179888"/>
          <p14:tracePt t="111462" x="2133600" y="4205288"/>
          <p14:tracePt t="111478" x="2133600" y="4224338"/>
          <p14:tracePt t="111536" x="2125663" y="4224338"/>
          <p14:tracePt t="111556" x="2098675" y="4224338"/>
          <p14:tracePt t="111566" x="2071688" y="4224338"/>
          <p14:tracePt t="111578" x="2044700" y="4224338"/>
          <p14:tracePt t="111596" x="1965325" y="4224338"/>
          <p14:tracePt t="111612" x="1928813" y="4224338"/>
          <p14:tracePt t="111628" x="1874838" y="4232275"/>
          <p14:tracePt t="111645" x="1866900" y="4232275"/>
          <p14:tracePt t="111678" x="1884363" y="4232275"/>
          <p14:tracePt t="117385" x="1965325" y="4232275"/>
          <p14:tracePt t="117395" x="2081213" y="4205288"/>
          <p14:tracePt t="117405" x="2224088" y="4133850"/>
          <p14:tracePt t="117416" x="2509838" y="4000500"/>
          <p14:tracePt t="117430" x="2741613" y="3848100"/>
          <p14:tracePt t="117446" x="3241675" y="3438525"/>
          <p14:tracePt t="117463" x="3411538" y="3340100"/>
          <p14:tracePt t="117480" x="3490913" y="3259138"/>
          <p14:tracePt t="117527" x="3482975" y="3259138"/>
          <p14:tracePt t="117536" x="3473450" y="3259138"/>
          <p14:tracePt t="117548" x="3455988" y="3259138"/>
          <p14:tracePt t="117567" x="3402013" y="3259138"/>
          <p14:tracePt t="117580" x="3357563" y="3251200"/>
          <p14:tracePt t="117598" x="3251200" y="3251200"/>
          <p14:tracePt t="117613" x="3197225" y="3251200"/>
          <p14:tracePt t="117630" x="3160713" y="3268663"/>
          <p14:tracePt t="117679" x="3160713" y="3303588"/>
          <p14:tracePt t="117689" x="3152775" y="3348038"/>
          <p14:tracePt t="117699" x="3116263" y="3446463"/>
          <p14:tracePt t="117713" x="3081338" y="3527425"/>
          <p14:tracePt t="117730" x="3009900" y="3643313"/>
          <p14:tracePt t="117746" x="2973388" y="3679825"/>
          <p14:tracePt t="117763" x="2946400" y="3714750"/>
          <p14:tracePt t="117923" x="2938463" y="3724275"/>
          <p14:tracePt t="117933" x="2919413" y="3732213"/>
          <p14:tracePt t="117947" x="2911475" y="3741738"/>
          <p14:tracePt t="117964" x="2894013" y="3768725"/>
          <p14:tracePt t="117980" x="2884488" y="3768725"/>
          <p14:tracePt t="118127" x="2894013" y="3768725"/>
          <p14:tracePt t="118157" x="2911475" y="3786188"/>
          <p14:tracePt t="118208" x="2919413" y="3786188"/>
          <p14:tracePt t="118390" x="2911475" y="3795713"/>
          <p14:tracePt t="118411" x="2901950" y="3813175"/>
          <p14:tracePt t="118432" x="2894013" y="3830638"/>
          <p14:tracePt t="118441" x="2894013" y="3840163"/>
          <p14:tracePt t="118451" x="2894013" y="3848100"/>
          <p14:tracePt t="118463" x="2894013" y="3857625"/>
          <p14:tracePt t="118481" x="2894013" y="3867150"/>
          <p14:tracePt t="118562" x="2894013" y="3857625"/>
          <p14:tracePt t="118572" x="2901950" y="3857625"/>
          <p14:tracePt t="118582" x="2911475" y="3848100"/>
          <p14:tracePt t="118614" x="2919413" y="3840163"/>
          <p14:tracePt t="118644" x="2928938" y="3830638"/>
          <p14:tracePt t="118664" x="2938463" y="3822700"/>
          <p14:tracePt t="118898" x="2938463" y="3830638"/>
          <p14:tracePt t="124008" x="2938463" y="3929063"/>
          <p14:tracePt t="124015" x="2938463" y="3990975"/>
          <p14:tracePt t="124031" x="2938463" y="4017963"/>
          <p14:tracePt t="124048" x="2938463" y="4027488"/>
          <p14:tracePt t="124065" x="2928938" y="4027488"/>
          <p14:tracePt t="124087" x="2928938" y="4037013"/>
          <p14:tracePt t="124098" x="2919413" y="4054475"/>
          <p14:tracePt t="124115" x="2894013" y="4133850"/>
          <p14:tracePt t="124132" x="2874963" y="4251325"/>
          <p14:tracePt t="124148" x="2867025" y="4268788"/>
          <p14:tracePt t="124249" x="2867025" y="4259263"/>
          <p14:tracePt t="124270" x="2867025" y="4251325"/>
          <p14:tracePt t="124280" x="2867025" y="4224338"/>
          <p14:tracePt t="124290" x="2867025" y="4143375"/>
          <p14:tracePt t="124301" x="2884488" y="4071938"/>
          <p14:tracePt t="124315" x="2894013" y="3990975"/>
          <p14:tracePt t="124332" x="2911475" y="3776663"/>
          <p14:tracePt t="124348" x="2911475" y="3751263"/>
          <p14:tracePt t="124402" x="2911475" y="3759200"/>
          <p14:tracePt t="124412" x="2911475" y="3768725"/>
          <p14:tracePt t="124421" x="2911475" y="3776663"/>
          <p14:tracePt t="124452" x="2911475" y="3786188"/>
          <p14:tracePt t="124473" x="2911475" y="3795713"/>
          <p14:tracePt t="124503" x="2911475" y="3803650"/>
          <p14:tracePt t="124573" x="2911475" y="3813175"/>
          <p14:tracePt t="124584" x="2911475" y="3830638"/>
          <p14:tracePt t="124599" x="2911475" y="3840163"/>
          <p14:tracePt t="124616" x="2901950" y="3867150"/>
          <p14:tracePt t="124632" x="2901950" y="3875088"/>
          <p14:tracePt t="124649" x="2901950" y="3946525"/>
          <p14:tracePt t="124666" x="2901950" y="3983038"/>
          <p14:tracePt t="124807" x="2911475" y="3983038"/>
          <p14:tracePt t="124817" x="2919413" y="3983038"/>
          <p14:tracePt t="124832" x="2938463" y="3983038"/>
          <p14:tracePt t="124849" x="3000375" y="3983038"/>
          <p14:tracePt t="124866" x="3062288" y="3983038"/>
          <p14:tracePt t="124882" x="3187700" y="3990975"/>
          <p14:tracePt t="124899" x="3268663" y="3990975"/>
          <p14:tracePt t="124915" x="3286125" y="3990975"/>
          <p14:tracePt t="124932" x="3330575" y="3990975"/>
          <p14:tracePt t="124950" x="3394075" y="3990975"/>
          <p14:tracePt t="124966" x="3419475" y="4000500"/>
          <p14:tracePt t="124982" x="3473450" y="4010025"/>
          <p14:tracePt t="125022" x="3465513" y="4010025"/>
          <p14:tracePt t="125032" x="3446463" y="4010025"/>
          <p14:tracePt t="125048" x="3375025" y="4010025"/>
          <p14:tracePt t="125065" x="2874963" y="3803650"/>
          <p14:tracePt t="125082" x="2312988" y="3554413"/>
          <p14:tracePt t="125099" x="2143125" y="3490913"/>
          <p14:tracePt t="125115" x="2044700" y="3455988"/>
          <p14:tracePt t="125153" x="2054225" y="3455988"/>
          <p14:tracePt t="125165" x="2081213" y="3455988"/>
          <p14:tracePt t="125184" x="2339975" y="3465513"/>
          <p14:tracePt t="125199" x="2509838" y="3500438"/>
          <p14:tracePt t="125215" x="2894013" y="3608388"/>
          <p14:tracePt t="125232" x="3054350" y="3679825"/>
          <p14:tracePt t="125248" x="3187700" y="3687763"/>
          <p14:tracePt t="125266" x="3268663" y="3687763"/>
          <p14:tracePt t="125282" x="3303588" y="3660775"/>
          <p14:tracePt t="125299" x="3322638" y="3633788"/>
          <p14:tracePt t="125316" x="3322638" y="3608388"/>
          <p14:tracePt t="125356" x="3303588" y="3625850"/>
          <p14:tracePt t="125367" x="3224213" y="3822700"/>
          <p14:tracePt t="125376" x="3116263" y="4010025"/>
          <p14:tracePt t="125386" x="3036888" y="4214813"/>
          <p14:tracePt t="125399" x="2946400" y="4500563"/>
          <p14:tracePt t="125416" x="2803525" y="4759325"/>
          <p14:tracePt t="125432" x="2687638" y="4956175"/>
          <p14:tracePt t="125449" x="2625725" y="5072063"/>
          <p14:tracePt t="125467" x="2598738" y="5133975"/>
          <p14:tracePt t="125499" x="2616200" y="5133975"/>
          <p14:tracePt t="125782" x="2616200" y="5108575"/>
          <p14:tracePt t="125792" x="2616200" y="5054600"/>
          <p14:tracePt t="125803" x="2625725" y="4973638"/>
          <p14:tracePt t="125816" x="2643188" y="4822825"/>
          <p14:tracePt t="125834" x="2687638" y="4348163"/>
          <p14:tracePt t="125849" x="2687638" y="4197350"/>
          <p14:tracePt t="125866" x="2670175" y="4071938"/>
          <p14:tracePt t="125884" x="2428875" y="3965575"/>
          <p14:tracePt t="125899" x="2303463" y="3956050"/>
          <p14:tracePt t="125916" x="2160588" y="3973513"/>
          <p14:tracePt t="125934" x="2098675" y="3990975"/>
          <p14:tracePt t="125949" x="2098675" y="4000500"/>
          <p14:tracePt t="125975" x="2098675" y="4010025"/>
          <p14:tracePt t="125985" x="2143125" y="4027488"/>
          <p14:tracePt t="125999" x="2232025" y="4071938"/>
          <p14:tracePt t="126017" x="2616200" y="4357688"/>
          <p14:tracePt t="126033" x="2786063" y="4473575"/>
          <p14:tracePt t="126049" x="2884488" y="4483100"/>
          <p14:tracePt t="126067" x="2973388" y="4394200"/>
          <p14:tracePt t="126082" x="3036888" y="4322763"/>
          <p14:tracePt t="126099" x="3152775" y="4133850"/>
          <p14:tracePt t="126117" x="3232150" y="3946525"/>
          <p14:tracePt t="126132" x="3241675" y="3902075"/>
          <p14:tracePt t="126149" x="3241675" y="3894138"/>
          <p14:tracePt t="126168" x="3232150" y="3894138"/>
          <p14:tracePt t="126182" x="3224213" y="3894138"/>
          <p14:tracePt t="126199" x="3179763" y="3938588"/>
          <p14:tracePt t="126215" x="3133725" y="3973513"/>
          <p14:tracePt t="126232" x="3044825" y="4152900"/>
          <p14:tracePt t="126250" x="2938463" y="4348163"/>
          <p14:tracePt t="126266" x="2894013" y="4527550"/>
          <p14:tracePt t="126282" x="2759075" y="4751388"/>
          <p14:tracePt t="126301" x="2679700" y="4830763"/>
          <p14:tracePt t="126315" x="2660650" y="4848225"/>
          <p14:tracePt t="126332" x="2608263" y="4902200"/>
          <p14:tracePt t="126625" x="2616200" y="4894263"/>
          <p14:tracePt t="126635" x="2670175" y="4830763"/>
          <p14:tracePt t="126649" x="2759075" y="4679950"/>
          <p14:tracePt t="126666" x="2982913" y="4214813"/>
          <p14:tracePt t="126683" x="3062288" y="4017963"/>
          <p14:tracePt t="126699" x="3143250" y="3759200"/>
          <p14:tracePt t="126718" x="3179763" y="3679825"/>
          <p14:tracePt t="126732" x="3187700" y="3679825"/>
          <p14:tracePt t="126749" x="3197225" y="3679825"/>
          <p14:tracePt t="127093" x="3179763" y="3705225"/>
          <p14:tracePt t="127102" x="3116263" y="3786188"/>
          <p14:tracePt t="127116" x="3044825" y="3884613"/>
          <p14:tracePt t="127133" x="2938463" y="4170363"/>
          <p14:tracePt t="127149" x="2928938" y="4295775"/>
          <p14:tracePt t="127166" x="2928938" y="4616450"/>
          <p14:tracePt t="127184" x="3000375" y="4830763"/>
          <p14:tracePt t="127199" x="3027363" y="4857750"/>
          <p14:tracePt t="127216" x="3054350" y="4857750"/>
          <p14:tracePt t="127498" x="3071813" y="4848225"/>
          <p14:tracePt t="127509" x="3125788" y="4813300"/>
          <p14:tracePt t="127519" x="3259138" y="4652963"/>
          <p14:tracePt t="127532" x="3438525" y="4446588"/>
          <p14:tracePt t="127549" x="3679825" y="4179888"/>
          <p14:tracePt t="127566" x="3768725" y="4108450"/>
          <p14:tracePt t="127583" x="3884613" y="4054475"/>
          <p14:tracePt t="127600" x="3919538" y="4017963"/>
          <p14:tracePt t="127976" x="3929063" y="4027488"/>
          <p14:tracePt t="127986" x="3965575" y="4054475"/>
          <p14:tracePt t="127999" x="3983038" y="4062413"/>
          <p14:tracePt t="128016" x="4044950" y="4081463"/>
          <p14:tracePt t="128033" x="4071938" y="4081463"/>
          <p14:tracePt t="128049" x="4116388" y="4081463"/>
          <p14:tracePt t="128068" x="4125913" y="4081463"/>
          <p14:tracePt t="128108" x="4081463" y="4081463"/>
          <p14:tracePt t="128119" x="4027488" y="4071938"/>
          <p14:tracePt t="128133" x="3946525" y="4062413"/>
          <p14:tracePt t="128149" x="3795713" y="4017963"/>
          <p14:tracePt t="128166" x="3751263" y="4000500"/>
          <p14:tracePt t="128183" x="3724275" y="3973513"/>
          <p14:tracePt t="128199" x="3724275" y="3911600"/>
          <p14:tracePt t="128216" x="3732213" y="3795713"/>
          <p14:tracePt t="128233" x="3848100" y="3652838"/>
          <p14:tracePt t="128250" x="3983038" y="3554413"/>
          <p14:tracePt t="128266" x="4027488" y="3544888"/>
          <p14:tracePt t="128283" x="4054475" y="3544888"/>
          <p14:tracePt t="128302" x="4054475" y="3554413"/>
          <p14:tracePt t="128316" x="4044950" y="3608388"/>
          <p14:tracePt t="128333" x="3983038" y="3751263"/>
          <p14:tracePt t="128351" x="3902075" y="3911600"/>
          <p14:tracePt t="128366" x="3875088" y="3983038"/>
          <p14:tracePt t="128383" x="3857625" y="4044950"/>
          <p14:tracePt t="128399" x="3848100" y="4062413"/>
          <p14:tracePt t="128416" x="3848100" y="4125913"/>
          <p14:tracePt t="128433" x="3911600" y="4268788"/>
          <p14:tracePt t="128449" x="3990975" y="4330700"/>
          <p14:tracePt t="128453" x="4081463" y="4357688"/>
          <p14:tracePt t="128466" x="4133850" y="4357688"/>
          <p14:tracePt t="128483" x="4241800" y="4340225"/>
          <p14:tracePt t="128499" x="4295775" y="4295775"/>
          <p14:tracePt t="128516" x="4394200" y="4143375"/>
          <p14:tracePt t="128534" x="4429125" y="4027488"/>
          <p14:tracePt t="128550" x="4429125" y="4017963"/>
          <p14:tracePt t="128566" x="4438650" y="4017963"/>
          <p14:tracePt t="129225" x="4419600" y="4027488"/>
          <p14:tracePt t="129235" x="4402138" y="4044950"/>
          <p14:tracePt t="129244" x="4367213" y="4062413"/>
          <p14:tracePt t="129255" x="4322763" y="4071938"/>
          <p14:tracePt t="129267" x="4276725" y="4089400"/>
          <p14:tracePt t="129284" x="4224338" y="4125913"/>
          <p14:tracePt t="129300" x="4143375" y="4187825"/>
          <p14:tracePt t="129316" x="4108450" y="4214813"/>
          <p14:tracePt t="129333" x="4098925" y="4214813"/>
          <p14:tracePt t="129350" x="4054475" y="4259263"/>
          <p14:tracePt t="135075" x="3473450" y="3867150"/>
          <p14:tracePt t="135084" x="3251200" y="3670300"/>
          <p14:tracePt t="135094" x="3116263" y="3616325"/>
          <p14:tracePt t="135105" x="3027363" y="3589338"/>
          <p14:tracePt t="135118" x="2938463" y="3581400"/>
          <p14:tracePt t="135134" x="2786063" y="3589338"/>
          <p14:tracePt t="135151" x="2751138" y="3598863"/>
          <p14:tracePt t="135168" x="2724150" y="3625850"/>
          <p14:tracePt t="135185" x="2724150" y="3652838"/>
          <p14:tracePt t="135226" x="2714625" y="3652838"/>
          <p14:tracePt t="135256" x="2705100" y="3652838"/>
          <p14:tracePt t="135266" x="2705100" y="3643313"/>
          <p14:tracePt t="135287" x="2705100" y="3625850"/>
          <p14:tracePt t="135358" x="2714625" y="3625850"/>
          <p14:tracePt t="135368" x="2732088" y="3687763"/>
          <p14:tracePt t="135377" x="2759075" y="3714750"/>
          <p14:tracePt t="135388" x="2803525" y="3751263"/>
          <p14:tracePt t="135401" x="2847975" y="3768725"/>
          <p14:tracePt t="135419" x="2955925" y="3795713"/>
          <p14:tracePt t="135434" x="3017838" y="3803650"/>
          <p14:tracePt t="135451" x="3071813" y="3803650"/>
          <p14:tracePt t="135499" x="3062288" y="3803650"/>
          <p14:tracePt t="135509" x="3044825" y="3803650"/>
          <p14:tracePt t="135521" x="3009900" y="3803650"/>
          <p14:tracePt t="135535" x="2955925" y="3803650"/>
          <p14:tracePt t="135551" x="2822575" y="3813175"/>
          <p14:tracePt t="135568" x="2776538" y="3813175"/>
          <p14:tracePt t="135585" x="2724150" y="3822700"/>
          <p14:tracePt t="135601" x="2697163" y="3830638"/>
          <p14:tracePt t="135632" x="2705100" y="3830638"/>
          <p14:tracePt t="135652" x="2714625" y="3830638"/>
          <p14:tracePt t="135663" x="2741613" y="3840163"/>
          <p14:tracePt t="135672" x="2786063" y="3884613"/>
          <p14:tracePt t="136170" x="2803525" y="3902075"/>
          <p14:tracePt t="136180" x="2822575" y="3911600"/>
          <p14:tracePt t="136190" x="2847975" y="3919538"/>
          <p14:tracePt t="136202" x="2874963" y="3919538"/>
          <p14:tracePt t="136218" x="2901950" y="3929063"/>
          <p14:tracePt t="136235" x="2955925" y="3929063"/>
          <p14:tracePt t="136251" x="2990850" y="3938588"/>
          <p14:tracePt t="136269" x="3017838" y="3938588"/>
          <p14:tracePt t="136285" x="3036888" y="3938588"/>
          <p14:tracePt t="136302" x="3044825" y="3946525"/>
          <p14:tracePt t="136363" x="3036888" y="3946525"/>
          <p14:tracePt t="136373" x="3017838" y="3946525"/>
          <p14:tracePt t="136385" x="2982913" y="3946525"/>
          <p14:tracePt t="136404" x="2840038" y="3919538"/>
          <p14:tracePt t="136418" x="2776538" y="3894138"/>
          <p14:tracePt t="136435" x="2724150" y="3857625"/>
          <p14:tracePt t="136452" x="2705100" y="3848100"/>
          <p14:tracePt t="136455" x="2705100" y="3840163"/>
          <p14:tracePt t="136475" x="2705100" y="3813175"/>
          <p14:tracePt t="136505" x="2714625" y="3830638"/>
          <p14:tracePt t="136526" x="2714625" y="3840163"/>
          <p14:tracePt t="136536" x="2724150" y="3840163"/>
          <p14:tracePt t="136545" x="2732088" y="3857625"/>
          <p14:tracePt t="136557" x="2751138" y="3867150"/>
          <p14:tracePt t="136568" x="2776538" y="3884613"/>
          <p14:tracePt t="136586" x="2803525" y="3894138"/>
          <p14:tracePt t="136602" x="2840038" y="3894138"/>
          <p14:tracePt t="136618" x="2884488" y="3919538"/>
          <p14:tracePt t="136637" x="2955925" y="3938588"/>
          <p14:tracePt t="136651" x="2982913" y="3956050"/>
          <p14:tracePt t="136668" x="3017838" y="3973513"/>
          <p14:tracePt t="136779" x="3027363" y="3965575"/>
          <p14:tracePt t="136789" x="3036888" y="3956050"/>
          <p14:tracePt t="136801" x="3036888" y="3946525"/>
          <p14:tracePt t="136819" x="3036888" y="3938588"/>
          <p14:tracePt t="136881" x="3036888" y="3929063"/>
          <p14:tracePt t="136932" x="3000375" y="3929063"/>
          <p14:tracePt t="136942" x="2946400" y="3929063"/>
          <p14:tracePt t="136953" x="2894013" y="3929063"/>
          <p14:tracePt t="136968" x="2867025" y="3929063"/>
          <p14:tracePt t="136985" x="2857500" y="3929063"/>
          <p14:tracePt t="137024" x="2857500" y="3938588"/>
          <p14:tracePt t="137033" x="2857500" y="3946525"/>
          <p14:tracePt t="137044" x="2874963" y="3956050"/>
          <p14:tracePt t="137054" x="2884488" y="3965575"/>
          <p14:tracePt t="137068" x="2911475" y="3983038"/>
          <p14:tracePt t="137085" x="3089275" y="4017963"/>
          <p14:tracePt t="137102" x="3205163" y="4027488"/>
          <p14:tracePt t="137119" x="3554413" y="4000500"/>
          <p14:tracePt t="137135" x="3687763" y="3938588"/>
          <p14:tracePt t="137152" x="3687763" y="3919538"/>
          <p14:tracePt t="137168" x="3687763" y="3902075"/>
          <p14:tracePt t="137185" x="3660775" y="3884613"/>
          <p14:tracePt t="137202" x="3554413" y="3840163"/>
          <p14:tracePt t="137218" x="3062288" y="3697288"/>
          <p14:tracePt t="137236" x="2830513" y="3687763"/>
          <p14:tracePt t="137252" x="2768600" y="3687763"/>
          <p14:tracePt t="137268" x="2751138" y="3687763"/>
          <p14:tracePt t="137288" x="2751138" y="3714750"/>
          <p14:tracePt t="137302" x="2751138" y="3759200"/>
          <p14:tracePt t="137319" x="2973388" y="4143375"/>
          <p14:tracePt t="157800" x="2384425" y="3759200"/>
          <p14:tracePt t="157809" x="2179638" y="3562350"/>
          <p14:tracePt t="157824" x="2036763" y="3482975"/>
          <p14:tracePt t="157840" x="1847850" y="3402013"/>
          <p14:tracePt t="157858" x="1731963" y="3394075"/>
          <p14:tracePt t="157874" x="1679575" y="3394075"/>
          <p14:tracePt t="157891" x="1625600" y="3411538"/>
          <p14:tracePt t="157907" x="1608138" y="3438525"/>
          <p14:tracePt t="157924" x="1581150" y="3465513"/>
          <p14:tracePt t="157940" x="1581150" y="3482975"/>
          <p14:tracePt t="157991" x="1589088" y="3482975"/>
          <p14:tracePt t="158001" x="1608138" y="3482975"/>
          <p14:tracePt t="158012" x="1625600" y="3482975"/>
          <p14:tracePt t="158024" x="1633538" y="3482975"/>
          <p14:tracePt t="158144" x="1581150" y="3509963"/>
          <p14:tracePt t="158154" x="1490663" y="3581400"/>
          <p14:tracePt t="158164" x="1428750" y="3608388"/>
          <p14:tracePt t="158175" x="1357313" y="3625850"/>
          <p14:tracePt t="158191" x="1268413" y="3633788"/>
          <p14:tracePt t="158207" x="1116013" y="3652838"/>
          <p14:tracePt t="158225" x="1036638" y="3660775"/>
          <p14:tracePt t="158241" x="1017588" y="3670300"/>
          <p14:tracePt t="158257" x="1000125" y="3670300"/>
          <p14:tracePt t="158347" x="1009650" y="3670300"/>
          <p14:tracePt t="158357" x="1017588" y="3670300"/>
          <p14:tracePt t="158367" x="1044575" y="3670300"/>
          <p14:tracePt t="158377" x="1089025" y="3670300"/>
          <p14:tracePt t="158391" x="1143000" y="3670300"/>
          <p14:tracePt t="158408" x="1241425" y="3670300"/>
          <p14:tracePt t="158424" x="1295400" y="3670300"/>
          <p14:tracePt t="158441" x="1446213" y="3679825"/>
          <p14:tracePt t="158459" x="1527175" y="3679825"/>
          <p14:tracePt t="158474" x="1562100" y="3679825"/>
          <p14:tracePt t="158491" x="1625600" y="3679825"/>
          <p14:tracePt t="158507" x="1679575" y="3679825"/>
          <p14:tracePt t="158524" x="1758950" y="3679825"/>
          <p14:tracePt t="158540" x="1830388" y="3679825"/>
          <p14:tracePt t="158558" x="1857375" y="3679825"/>
          <p14:tracePt t="158574" x="1866900" y="3679825"/>
          <p14:tracePt t="158621" x="1884363" y="3679825"/>
          <p14:tracePt t="158631" x="1901825" y="3687763"/>
          <p14:tracePt t="158642" x="1928813" y="3714750"/>
          <p14:tracePt t="158658" x="1946275" y="3732213"/>
          <p14:tracePt t="158675" x="1965325" y="3759200"/>
          <p14:tracePt t="158692" x="1973263" y="3759200"/>
          <p14:tracePt t="158733" x="1973263" y="3768725"/>
          <p14:tracePt t="158744" x="1990725" y="3768725"/>
          <p14:tracePt t="158758" x="2009775" y="3776663"/>
          <p14:tracePt t="158774" x="2027238" y="3822700"/>
          <p14:tracePt t="158791" x="2027238" y="3830638"/>
          <p14:tracePt t="158807" x="2027238" y="3848100"/>
          <p14:tracePt t="158824" x="2027238" y="3867150"/>
          <p14:tracePt t="158841" x="2027238" y="3875088"/>
          <p14:tracePt t="158857" x="2027238" y="3894138"/>
          <p14:tracePt t="158895" x="2027238" y="3902075"/>
          <p14:tracePt t="158916" x="2054225" y="3902075"/>
          <p14:tracePt t="158927" x="2089150" y="3911600"/>
          <p14:tracePt t="158941" x="2116138" y="3911600"/>
          <p14:tracePt t="158957" x="2160588" y="3911600"/>
          <p14:tracePt t="158974" x="2187575" y="3911600"/>
          <p14:tracePt t="158991" x="2232025" y="3929063"/>
          <p14:tracePt t="159007" x="2259013" y="3956050"/>
          <p14:tracePt t="159024" x="2259013" y="3965575"/>
          <p14:tracePt t="159057" x="2268538" y="4000500"/>
          <p14:tracePt t="160939" x="2224088" y="4054475"/>
          <p14:tracePt t="160947" x="2187575" y="4062413"/>
          <p14:tracePt t="160959" x="2179638" y="4071938"/>
          <p14:tracePt t="160975" x="2160588" y="4071938"/>
          <p14:tracePt t="160991" x="2152650" y="4071938"/>
          <p14:tracePt t="161008" x="2125663" y="4071938"/>
          <p14:tracePt t="161025" x="2089150" y="4071938"/>
          <p14:tracePt t="161041" x="1965325" y="4108450"/>
          <p14:tracePt t="161059" x="1795463" y="4108450"/>
          <p14:tracePt t="161075" x="1724025" y="4098925"/>
          <p14:tracePt t="161091" x="1625600" y="4062413"/>
          <p14:tracePt t="161110" x="1571625" y="4044950"/>
          <p14:tracePt t="161125" x="1571625" y="4037013"/>
          <p14:tracePt t="161158" x="1571625" y="4000500"/>
          <p14:tracePt t="161175" x="1571625" y="3857625"/>
          <p14:tracePt t="161191" x="1598613" y="3786188"/>
          <p14:tracePt t="161208" x="1625600" y="3768725"/>
          <p14:tracePt t="161225" x="1704975" y="3741738"/>
          <p14:tracePt t="161242" x="1847850" y="3732213"/>
          <p14:tracePt t="161258" x="1911350" y="3732213"/>
          <p14:tracePt t="161275" x="1990725" y="3732213"/>
          <p14:tracePt t="161292" x="2036763" y="3732213"/>
          <p14:tracePt t="161308" x="2044700" y="3724275"/>
          <p14:tracePt t="161325" x="2062163" y="3714750"/>
          <p14:tracePt t="161343" x="2062163" y="3705225"/>
          <p14:tracePt t="161384" x="2044700" y="3705225"/>
          <p14:tracePt t="161394" x="1973263" y="3705225"/>
          <p14:tracePt t="161408" x="1893888" y="3705225"/>
          <p14:tracePt t="161425" x="1687513" y="3697288"/>
          <p14:tracePt t="161441" x="1608138" y="3697288"/>
          <p14:tracePt t="161458" x="1446213" y="3687763"/>
          <p14:tracePt t="161475" x="1366838" y="3687763"/>
          <p14:tracePt t="161492" x="1357313" y="3687763"/>
          <p14:tracePt t="161546" x="1401763" y="3687763"/>
          <p14:tracePt t="161556" x="1473200" y="3687763"/>
          <p14:tracePt t="161567" x="1554163" y="3697288"/>
          <p14:tracePt t="161578" x="1660525" y="3724275"/>
          <p14:tracePt t="161592" x="1795463" y="3751263"/>
          <p14:tracePt t="161608" x="2027238" y="3840163"/>
          <p14:tracePt t="161625" x="2098675" y="3857625"/>
          <p14:tracePt t="161641" x="2170113" y="3875088"/>
          <p14:tracePt t="161659" x="2197100" y="3875088"/>
          <p14:tracePt t="161675" x="2214563" y="3875088"/>
          <p14:tracePt t="161691" x="2241550" y="3875088"/>
          <p14:tracePt t="161708" x="2259013" y="3894138"/>
          <p14:tracePt t="163029" x="2241550" y="3894138"/>
          <p14:tracePt t="163039" x="2214563" y="3894138"/>
          <p14:tracePt t="163050" x="2160588" y="3894138"/>
          <p14:tracePt t="163060" x="2108200" y="3894138"/>
          <p14:tracePt t="163075" x="2062163" y="3884613"/>
          <p14:tracePt t="163092" x="1955800" y="3848100"/>
          <p14:tracePt t="163109" x="1928813" y="3830638"/>
          <p14:tracePt t="163125" x="1893888" y="3803650"/>
          <p14:tracePt t="163142" x="1893888" y="3759200"/>
          <p14:tracePt t="163160" x="1893888" y="3741738"/>
          <p14:tracePt t="163242" x="1893888" y="3732213"/>
          <p14:tracePt t="163344" x="1847850" y="3697288"/>
          <p14:tracePt t="163354" x="1785938" y="3670300"/>
          <p14:tracePt t="163363" x="1751013" y="3660775"/>
          <p14:tracePt t="163375" x="1731963" y="3652838"/>
          <p14:tracePt t="163392" x="1697038" y="3633788"/>
          <p14:tracePt t="163408" x="1633538" y="3625850"/>
          <p14:tracePt t="163425" x="1616075" y="3625850"/>
          <p14:tracePt t="163476" x="1633538" y="3625850"/>
          <p14:tracePt t="163496" x="1660525" y="3625850"/>
          <p14:tracePt t="163507" x="1687513" y="3625850"/>
          <p14:tracePt t="163517" x="1714500" y="3625850"/>
          <p14:tracePt t="163527" x="1751013" y="3625850"/>
          <p14:tracePt t="163542" x="1785938" y="3643313"/>
          <p14:tracePt t="163558" x="1901825" y="3741738"/>
          <p14:tracePt t="163575" x="1928813" y="3768725"/>
          <p14:tracePt t="163592" x="1955800" y="3813175"/>
          <p14:tracePt t="163609" x="1965325" y="3813175"/>
          <p14:tracePt t="163629" x="1965325" y="3822700"/>
          <p14:tracePt t="163679" x="1973263" y="3830638"/>
          <p14:tracePt t="163689" x="1982788" y="3848100"/>
          <p14:tracePt t="163699" x="1990725" y="3867150"/>
          <p14:tracePt t="163711" x="2009775" y="3884613"/>
          <p14:tracePt t="163726" x="2027238" y="3911600"/>
          <p14:tracePt t="163742" x="2108200" y="3990975"/>
          <p14:tracePt t="163760" x="2224088" y="4044950"/>
          <p14:tracePt t="163775" x="2268538" y="4054475"/>
          <p14:tracePt t="163792" x="2357438" y="4071938"/>
          <p14:tracePt t="163810" x="2401888" y="4071938"/>
          <p14:tracePt t="163825" x="2419350" y="4062413"/>
          <p14:tracePt t="167785" x="2322513" y="4062413"/>
          <p14:tracePt t="167793" x="2276475" y="4081463"/>
          <p14:tracePt t="167801" x="2232025" y="4098925"/>
          <p14:tracePt t="167813" x="2170113" y="4098925"/>
          <p14:tracePt t="167827" x="2081213" y="4098925"/>
          <p14:tracePt t="167843" x="1893888" y="4089400"/>
          <p14:tracePt t="167860" x="1785938" y="4044950"/>
          <p14:tracePt t="167876" x="1517650" y="3857625"/>
          <p14:tracePt t="167893" x="1347788" y="3786188"/>
          <p14:tracePt t="167910" x="1276350" y="3732213"/>
          <p14:tracePt t="167927" x="1204913" y="3608388"/>
          <p14:tracePt t="167945" x="1143000" y="3375025"/>
          <p14:tracePt t="167960" x="1125538" y="3313113"/>
          <p14:tracePt t="167964" x="1116013" y="3303588"/>
          <p14:tracePt t="168076" x="1143000" y="3303588"/>
          <p14:tracePt t="168087" x="1179513" y="3322638"/>
          <p14:tracePt t="168097" x="1231900" y="3348038"/>
          <p14:tracePt t="168110" x="1285875" y="3348038"/>
          <p14:tracePt t="168127" x="1401763" y="3357563"/>
          <p14:tracePt t="168143" x="1465263" y="3375025"/>
          <p14:tracePt t="168160" x="1571625" y="3375025"/>
          <p14:tracePt t="168178" x="1652588" y="3402013"/>
          <p14:tracePt t="168194" x="1679575" y="3411538"/>
          <p14:tracePt t="168210" x="1704975" y="3438525"/>
          <p14:tracePt t="168228" x="1714500" y="3473450"/>
          <p14:tracePt t="168244" x="1714500" y="3482975"/>
          <p14:tracePt t="168260" x="1714500" y="3517900"/>
          <p14:tracePt t="168276" x="1714500" y="3527425"/>
          <p14:tracePt t="168293" x="1687513" y="3554413"/>
          <p14:tracePt t="168310" x="1633538" y="3581400"/>
          <p14:tracePt t="168326" x="1598613" y="3598863"/>
          <p14:tracePt t="168343" x="1544638" y="3608388"/>
          <p14:tracePt t="168361" x="1527175" y="3616325"/>
          <p14:tracePt t="168574" x="1536700" y="3633788"/>
          <p14:tracePt t="168583" x="1554163" y="3643313"/>
          <p14:tracePt t="168595" x="1562100" y="3652838"/>
          <p14:tracePt t="168610" x="1571625" y="3652838"/>
          <p14:tracePt t="168627" x="1589088" y="3652838"/>
          <p14:tracePt t="168645" x="1608138" y="3660775"/>
          <p14:tracePt t="168686" x="1616075" y="3660775"/>
          <p14:tracePt t="168747" x="1616075" y="3670300"/>
          <p14:tracePt t="168757" x="1608138" y="3670300"/>
          <p14:tracePt t="168767" x="1589088" y="3670300"/>
          <p14:tracePt t="168778" x="1571625" y="3670300"/>
          <p14:tracePt t="168793" x="1554163" y="3670300"/>
          <p14:tracePt t="168810" x="1500188" y="3670300"/>
          <p14:tracePt t="168827" x="1455738" y="3670300"/>
          <p14:tracePt t="168843" x="1446213" y="3670300"/>
          <p14:tracePt t="168860" x="1428750" y="3670300"/>
          <p14:tracePt t="168878" x="1411288" y="3670300"/>
          <p14:tracePt t="168893" x="1401763" y="3670300"/>
          <p14:tracePt t="168961" x="1411288" y="3670300"/>
          <p14:tracePt t="168969" x="1428750" y="3670300"/>
          <p14:tracePt t="168979" x="1465263" y="3670300"/>
          <p14:tracePt t="168993" x="1500188" y="3670300"/>
          <p14:tracePt t="169010" x="1571625" y="3670300"/>
          <p14:tracePt t="169027" x="1598613" y="3670300"/>
          <p14:tracePt t="169044" x="1625600" y="3670300"/>
          <p14:tracePt t="171589" x="1589088" y="3679825"/>
          <p14:tracePt t="171599" x="1527175" y="3687763"/>
          <p14:tracePt t="171611" x="1455738" y="3697288"/>
          <p14:tracePt t="171627" x="1347788" y="3697288"/>
          <p14:tracePt t="171644" x="1169988" y="3705225"/>
          <p14:tracePt t="171661" x="1160463" y="3705225"/>
          <p14:tracePt t="171712" x="1179513" y="3705225"/>
          <p14:tracePt t="171723" x="1223963" y="3705225"/>
          <p14:tracePt t="171732" x="1276350" y="3705225"/>
          <p14:tracePt t="171744" x="1322388" y="3705225"/>
          <p14:tracePt t="171763" x="1384300" y="3705225"/>
          <p14:tracePt t="171778" x="1419225" y="3705225"/>
          <p14:tracePt t="171794" x="1500188" y="3705225"/>
          <p14:tracePt t="171811" x="1509713" y="3705225"/>
          <p14:tracePt t="171827" x="1517650" y="3705225"/>
          <p14:tracePt t="171996" x="1517650" y="3732213"/>
          <p14:tracePt t="172006" x="1517650" y="3795713"/>
          <p14:tracePt t="172017" x="1517650" y="3911600"/>
          <p14:tracePt t="172028" x="1517650" y="3965575"/>
          <p14:tracePt t="172044" x="1527175" y="4027488"/>
          <p14:tracePt t="172061" x="1536700" y="4116388"/>
          <p14:tracePt t="172077" x="1536700" y="4170363"/>
          <p14:tracePt t="172094" x="1536700" y="4179888"/>
          <p14:tracePt t="172111" x="1536700" y="4232275"/>
          <p14:tracePt t="172128" x="1473200" y="4268788"/>
          <p14:tracePt t="172145" x="1446213" y="4268788"/>
          <p14:tracePt t="172161" x="1411288" y="4286250"/>
          <p14:tracePt t="172179" x="1347788" y="4286250"/>
          <p14:tracePt t="172194" x="1322388" y="4286250"/>
          <p14:tracePt t="172211" x="1268413" y="4286250"/>
          <p14:tracePt t="172229" x="1231900" y="4286250"/>
          <p14:tracePt t="172244" x="1214438" y="4286250"/>
          <p14:tracePt t="172261" x="1204913" y="4286250"/>
          <p14:tracePt t="172332" x="1214438" y="4286250"/>
          <p14:tracePt t="172351" x="1223963" y="4286250"/>
          <p14:tracePt t="172361" x="1250950" y="4286250"/>
          <p14:tracePt t="172372" x="1276350" y="4286250"/>
          <p14:tracePt t="172382" x="1303338" y="4286250"/>
          <p14:tracePt t="172394" x="1339850" y="4276725"/>
          <p14:tracePt t="172413" x="1446213" y="4276725"/>
          <p14:tracePt t="172428" x="1490663" y="4276725"/>
          <p14:tracePt t="172444" x="1616075" y="4286250"/>
          <p14:tracePt t="172462" x="1724025" y="4295775"/>
          <p14:tracePt t="172478" x="1785938" y="4295775"/>
          <p14:tracePt t="172494" x="1839913" y="4295775"/>
          <p14:tracePt t="172512" x="1857375" y="4295775"/>
          <p14:tracePt t="172528" x="1874838" y="4295775"/>
          <p14:tracePt t="172595" x="1893888" y="4295775"/>
          <p14:tracePt t="172604" x="1893888" y="4286250"/>
          <p14:tracePt t="172615" x="1911350" y="4276725"/>
          <p14:tracePt t="172628" x="1919288" y="4259263"/>
          <p14:tracePt t="172646" x="1938338" y="4241800"/>
          <p14:tracePt t="172686" x="1938338" y="4232275"/>
          <p14:tracePt t="172717" x="1901825" y="4214813"/>
          <p14:tracePt t="172727" x="1839913" y="4205288"/>
          <p14:tracePt t="172737" x="1785938" y="4197350"/>
          <p14:tracePt t="172748" x="1751013" y="4197350"/>
          <p14:tracePt t="172761" x="1724025" y="4187825"/>
          <p14:tracePt t="172778" x="1687513" y="4187825"/>
          <p14:tracePt t="172795" x="1660525" y="4187825"/>
          <p14:tracePt t="172811" x="1616075" y="4187825"/>
          <p14:tracePt t="172829" x="1571625" y="4205288"/>
          <p14:tracePt t="172844" x="1554163" y="4214813"/>
          <p14:tracePt t="172861" x="1509713" y="4232275"/>
          <p14:tracePt t="173164" x="1527175" y="4232275"/>
          <p14:tracePt t="173174" x="1571625" y="4232275"/>
          <p14:tracePt t="173184" x="1616075" y="4224338"/>
          <p14:tracePt t="173195" x="1670050" y="4224338"/>
          <p14:tracePt t="173211" x="1714500" y="4214813"/>
          <p14:tracePt t="173228" x="1768475" y="4205288"/>
          <p14:tracePt t="173245" x="1795463" y="4187825"/>
          <p14:tracePt t="173261" x="1812925" y="4187825"/>
          <p14:tracePt t="173278" x="1847850" y="4160838"/>
          <p14:tracePt t="173296" x="1866900" y="4125913"/>
          <p14:tracePt t="173311" x="1874838" y="4125913"/>
          <p14:tracePt t="173328" x="1911350" y="4089400"/>
          <p14:tracePt t="173346" x="1946275" y="4062413"/>
          <p14:tracePt t="173378" x="1965325" y="4054475"/>
          <p14:tracePt t="173411" x="1973263" y="4037013"/>
          <p14:tracePt t="173428" x="2000250" y="4010025"/>
          <p14:tracePt t="173445" x="2017713" y="4000500"/>
          <p14:tracePt t="173461" x="2036763" y="3973513"/>
          <p14:tracePt t="173478" x="2054225" y="3965575"/>
          <p14:tracePt t="173494" x="2071688" y="3965575"/>
          <p14:tracePt t="173511" x="2108200" y="3965575"/>
          <p14:tracePt t="173529" x="2152650" y="3965575"/>
          <p14:tracePt t="173544" x="2160588" y="3965575"/>
          <p14:tracePt t="173561" x="2187575" y="3965575"/>
          <p14:tracePt t="173579" x="2214563" y="3965575"/>
          <p14:tracePt t="173595" x="2224088" y="3965575"/>
          <p14:tracePt t="173611" x="2241550" y="3965575"/>
          <p14:tracePt t="173628" x="2251075" y="3965575"/>
          <p14:tracePt t="173763" x="2232025" y="3965575"/>
          <p14:tracePt t="173773" x="2214563" y="3965575"/>
          <p14:tracePt t="173784" x="2205038" y="3965575"/>
          <p14:tracePt t="173795" x="2179638" y="3965575"/>
          <p14:tracePt t="173813" x="2108200" y="3965575"/>
          <p14:tracePt t="173828" x="2062163" y="3983038"/>
          <p14:tracePt t="173844" x="1973263" y="4017963"/>
          <p14:tracePt t="173863" x="1901825" y="4037013"/>
          <p14:tracePt t="173878" x="1741488" y="4071938"/>
          <p14:tracePt t="173895" x="1679575" y="4089400"/>
          <p14:tracePt t="173911" x="1660525" y="4108450"/>
          <p14:tracePt t="173928" x="1616075" y="4116388"/>
          <p14:tracePt t="173946" x="1562100" y="4152900"/>
          <p14:tracePt t="173962" x="1544638" y="4152900"/>
          <p14:tracePt t="173966" x="1527175" y="4160838"/>
          <p14:tracePt t="174037" x="1527175" y="4170363"/>
          <p14:tracePt t="174087" x="1536700" y="4170363"/>
          <p14:tracePt t="174108" x="1544638" y="4170363"/>
          <p14:tracePt t="174118" x="1562100" y="4170363"/>
          <p14:tracePt t="174129" x="1581150" y="4160838"/>
          <p14:tracePt t="174145" x="1598613" y="4160838"/>
          <p14:tracePt t="174162" x="1652588" y="4152900"/>
          <p14:tracePt t="174180" x="1731963" y="4143375"/>
          <p14:tracePt t="174195" x="1751013" y="4133850"/>
          <p14:tracePt t="174212" x="1785938" y="4116388"/>
          <p14:tracePt t="174230" x="1830388" y="4089400"/>
          <p14:tracePt t="174245" x="1857375" y="4071938"/>
          <p14:tracePt t="174262" x="1946275" y="3983038"/>
          <p14:tracePt t="174278" x="1982788" y="3938588"/>
          <p14:tracePt t="174295" x="2044700" y="3822700"/>
          <p14:tracePt t="174312" x="2054225" y="3795713"/>
          <p14:tracePt t="174341" x="2054225" y="3776663"/>
          <p14:tracePt t="174351" x="2071688" y="3751263"/>
          <p14:tracePt t="174363" x="2081213" y="3751263"/>
          <p14:tracePt t="174378" x="2089150" y="3751263"/>
          <p14:tracePt t="174395" x="2133600" y="3732213"/>
          <p14:tracePt t="174413" x="2179638" y="3732213"/>
          <p14:tracePt t="174428" x="2205038" y="3732213"/>
          <p14:tracePt t="174445" x="2241550" y="3732213"/>
          <p14:tracePt t="174463" x="2276475" y="3732213"/>
          <p14:tracePt t="174478" x="2286000" y="3732213"/>
          <p14:tracePt t="174495" x="2303463" y="3732213"/>
          <p14:tracePt t="174512" x="2322513" y="3732213"/>
          <p14:tracePt t="174528" x="2339975" y="3732213"/>
          <p14:tracePt t="174561" x="2347913" y="3732213"/>
          <p14:tracePt t="174738" x="2339975" y="3732213"/>
          <p14:tracePt t="174748" x="2322513" y="3741738"/>
          <p14:tracePt t="174762" x="2303463" y="3759200"/>
          <p14:tracePt t="174778" x="2205038" y="3803650"/>
          <p14:tracePt t="174795" x="2143125" y="3857625"/>
          <p14:tracePt t="174812" x="2027238" y="3919538"/>
          <p14:tracePt t="174829" x="1946275" y="3946525"/>
          <p14:tracePt t="174845" x="1919288" y="3956050"/>
          <p14:tracePt t="174862" x="1901825" y="3965575"/>
          <p14:tracePt t="174920" x="1911350" y="3973513"/>
          <p14:tracePt t="175215" x="1965325" y="4000500"/>
          <p14:tracePt t="175225" x="2071688" y="4054475"/>
          <p14:tracePt t="175235" x="2214563" y="4143375"/>
          <p14:tracePt t="175246" x="2411413" y="4276725"/>
          <p14:tracePt t="175262" x="2589213" y="4429125"/>
          <p14:tracePt t="175279" x="2830513" y="4643438"/>
          <p14:tracePt t="175296" x="2901950" y="4732338"/>
          <p14:tracePt t="175312" x="2919413" y="4795838"/>
          <p14:tracePt t="175328" x="2938463" y="4956175"/>
          <p14:tracePt t="175549" x="2884488" y="4983163"/>
          <p14:tracePt t="175561" x="2776538" y="5027613"/>
          <p14:tracePt t="175571" x="2527300" y="5099050"/>
          <p14:tracePt t="175581" x="2241550" y="5276850"/>
          <p14:tracePt t="175595" x="1884363" y="5446713"/>
          <p14:tracePt t="175612" x="1473200" y="5562600"/>
          <p14:tracePt t="175629" x="1384300" y="5581650"/>
          <p14:tracePt t="175645" x="1339850" y="5608638"/>
          <p14:tracePt t="175774" x="1347788" y="5616575"/>
          <p14:tracePt t="175794" x="1357313" y="5616575"/>
          <p14:tracePt t="175814" x="1357313" y="5626100"/>
          <p14:tracePt t="175896" x="1366838" y="5626100"/>
          <p14:tracePt t="175906" x="1401763" y="5626100"/>
          <p14:tracePt t="175916" x="1465263" y="5626100"/>
          <p14:tracePt t="175928" x="1562100" y="5643563"/>
          <p14:tracePt t="175946" x="1785938" y="5741988"/>
          <p14:tracePt t="175962" x="1893888" y="5768975"/>
          <p14:tracePt t="175979" x="2125663" y="5857875"/>
          <p14:tracePt t="175997" x="2251075" y="5875338"/>
          <p14:tracePt t="176012" x="2295525" y="5875338"/>
          <p14:tracePt t="176029" x="2339975" y="5875338"/>
          <p14:tracePt t="176045" x="2339975" y="5867400"/>
          <p14:tracePt t="176281" x="2428875" y="5848350"/>
          <p14:tracePt t="176291" x="2536825" y="5830888"/>
          <p14:tracePt t="176301" x="2633663" y="5795963"/>
          <p14:tracePt t="176312" x="2741613" y="5776913"/>
          <p14:tracePt t="176329" x="2867025" y="5795963"/>
          <p14:tracePt t="176345" x="3081338" y="5840413"/>
          <p14:tracePt t="176362" x="3465513" y="5929313"/>
          <p14:tracePt t="176379" x="3625850" y="5965825"/>
          <p14:tracePt t="176395" x="3751263" y="5973763"/>
          <p14:tracePt t="176413" x="3776663" y="5973763"/>
          <p14:tracePt t="176429" x="3803650" y="5973763"/>
          <p14:tracePt t="176446" x="3830638" y="5946775"/>
          <p14:tracePt t="176463" x="3830638" y="5848350"/>
          <p14:tracePt t="176657" x="3776663" y="5741988"/>
          <p14:tracePt t="176667" x="3616325" y="5456238"/>
          <p14:tracePt t="176678" x="3465513" y="5197475"/>
          <p14:tracePt t="176697" x="3214688" y="4348163"/>
          <p14:tracePt t="176712" x="3179763" y="4179888"/>
          <p14:tracePt t="176729" x="3108325" y="4010025"/>
          <p14:tracePt t="176745" x="3062288" y="3938588"/>
          <p14:tracePt t="176762" x="2938463" y="3867150"/>
          <p14:tracePt t="176779" x="2857500" y="3830638"/>
          <p14:tracePt t="176795" x="2822575" y="3813175"/>
          <p14:tracePt t="176812" x="2768600" y="3795713"/>
          <p14:tracePt t="176829" x="2687638" y="3776663"/>
          <p14:tracePt t="176845" x="2643188" y="3768725"/>
          <p14:tracePt t="176862" x="2544763" y="3751263"/>
          <p14:tracePt t="176880" x="2473325" y="3741738"/>
          <p14:tracePt t="176895" x="2446338" y="3741738"/>
          <p14:tracePt t="176912" x="2384425" y="3741738"/>
          <p14:tracePt t="176931" x="2286000" y="3741738"/>
          <p14:tracePt t="176945" x="2232025" y="3741738"/>
          <p14:tracePt t="176962" x="2160588" y="3741738"/>
          <p14:tracePt t="177023" x="2160588" y="3751263"/>
          <p14:tracePt t="177032" x="2179638" y="3768725"/>
          <p14:tracePt t="177045" x="2205038" y="3813175"/>
          <p14:tracePt t="177063" x="2312988" y="3938588"/>
          <p14:tracePt t="177079" x="2347913" y="4017963"/>
          <p14:tracePt t="177096" x="2482850" y="4071938"/>
          <p14:tracePt t="177113" x="2697163" y="4125913"/>
          <p14:tracePt t="177129" x="2803525" y="4133850"/>
          <p14:tracePt t="177145" x="3027363" y="4152900"/>
          <p14:tracePt t="177164" x="3160713" y="4152900"/>
          <p14:tracePt t="177179" x="3197225" y="4152900"/>
          <p14:tracePt t="177195" x="3276600" y="4152900"/>
          <p14:tracePt t="177212" x="3330575" y="4143375"/>
          <p14:tracePt t="177229" x="3473450" y="4108450"/>
          <p14:tracePt t="177246" x="3571875" y="4071938"/>
          <p14:tracePt t="177263" x="3598863" y="4062413"/>
          <p14:tracePt t="177279" x="3616325" y="4027488"/>
          <p14:tracePt t="177296" x="3616325" y="4017963"/>
          <p14:tracePt t="177312" x="3616325" y="4000500"/>
          <p14:tracePt t="177329" x="3616325" y="3946525"/>
          <p14:tracePt t="177348" x="3598863" y="3894138"/>
          <p14:tracePt t="177363" x="3562350" y="3875088"/>
          <p14:tracePt t="177379" x="3517900" y="3867150"/>
          <p14:tracePt t="177396" x="3482975" y="3857625"/>
          <p14:tracePt t="177412" x="3429000" y="3857625"/>
          <p14:tracePt t="177429" x="3357563" y="3857625"/>
          <p14:tracePt t="177446" x="3295650" y="3857625"/>
          <p14:tracePt t="177462" x="3160713" y="3857625"/>
          <p14:tracePt t="177479" x="3062288" y="3857625"/>
          <p14:tracePt t="177496" x="3017838" y="3848100"/>
          <p14:tracePt t="177512" x="2938463" y="3840163"/>
          <p14:tracePt t="177530" x="2867025" y="3840163"/>
          <p14:tracePt t="177546" x="2830513" y="3840163"/>
          <p14:tracePt t="177562" x="2768600" y="3840163"/>
          <p14:tracePt t="177580" x="2732088" y="3840163"/>
          <p14:tracePt t="177596" x="2652713" y="3848100"/>
          <p14:tracePt t="177612" x="2598738" y="3857625"/>
          <p14:tracePt t="177629" x="2581275" y="3867150"/>
          <p14:tracePt t="177646" x="2581275" y="3875088"/>
          <p14:tracePt t="177672" x="2581275" y="3894138"/>
          <p14:tracePt t="177682" x="2581275" y="3919538"/>
          <p14:tracePt t="177696" x="2581275" y="3965575"/>
          <p14:tracePt t="177713" x="2608263" y="4062413"/>
          <p14:tracePt t="177729" x="2652713" y="4116388"/>
          <p14:tracePt t="177746" x="2776538" y="4214813"/>
          <p14:tracePt t="177764" x="2965450" y="4268788"/>
          <p14:tracePt t="177779" x="3081338" y="4268788"/>
          <p14:tracePt t="177796" x="3348038" y="4187825"/>
          <p14:tracePt t="177814" x="3509963" y="4089400"/>
          <p14:tracePt t="177829" x="3544888" y="4054475"/>
          <p14:tracePt t="177846" x="3554413" y="4044950"/>
          <p14:tracePt t="177879" x="3527425" y="4044950"/>
          <p14:tracePt t="177896" x="3313113" y="4027488"/>
          <p14:tracePt t="177913" x="3187700" y="4027488"/>
          <p14:tracePt t="177929" x="2867025" y="4010025"/>
          <p14:tracePt t="177946" x="2679700" y="4010025"/>
          <p14:tracePt t="177963" x="2598738" y="4010025"/>
          <p14:tracePt t="177967" x="2536825" y="4010025"/>
          <p14:tracePt t="177979" x="2473325" y="4017963"/>
          <p14:tracePt t="177997" x="2455863" y="4116388"/>
          <p14:tracePt t="178302" x="2419350" y="4232275"/>
          <p14:tracePt t="178312" x="2411413" y="4340225"/>
          <p14:tracePt t="178322" x="2401888" y="4456113"/>
          <p14:tracePt t="178333" x="2393950" y="4670425"/>
          <p14:tracePt t="178346" x="2393950" y="4776788"/>
          <p14:tracePt t="178363" x="2401888" y="4911725"/>
          <p14:tracePt t="178379" x="2419350" y="4991100"/>
          <p14:tracePt t="178396" x="2490788" y="5160963"/>
          <p14:tracePt t="178413" x="2652713" y="5259388"/>
          <p14:tracePt t="178618" x="2608263" y="5303838"/>
          <p14:tracePt t="178627" x="2517775" y="5375275"/>
          <p14:tracePt t="178636" x="2374900" y="5473700"/>
          <p14:tracePt t="178648" x="2187575" y="5581650"/>
          <p14:tracePt t="178663" x="2062163" y="5661025"/>
          <p14:tracePt t="178679" x="1919288" y="5840413"/>
          <p14:tracePt t="178698" x="1857375" y="5902325"/>
          <p14:tracePt t="178713" x="1847850" y="5919788"/>
          <p14:tracePt t="178769" x="1857375" y="5919788"/>
          <p14:tracePt t="178779" x="1866900" y="5919788"/>
          <p14:tracePt t="178789" x="1901825" y="5919788"/>
          <p14:tracePt t="178799" x="1938338" y="5911850"/>
          <p14:tracePt t="178813" x="2017713" y="5857875"/>
          <p14:tracePt t="178830" x="2224088" y="5562600"/>
          <p14:tracePt t="178846" x="2303463" y="5419725"/>
          <p14:tracePt t="178863" x="2357438" y="5170488"/>
          <p14:tracePt t="178881" x="2330450" y="4867275"/>
          <p14:tracePt t="178897" x="2232025" y="4751388"/>
          <p14:tracePt t="178913" x="1990725" y="4562475"/>
          <p14:tracePt t="178931" x="1751013" y="4419600"/>
          <p14:tracePt t="178946" x="1633538" y="4348163"/>
          <p14:tracePt t="178963" x="1527175" y="4295775"/>
          <p14:tracePt t="178979" x="1490663" y="4276725"/>
          <p14:tracePt t="178996" x="1455738" y="4259263"/>
          <p14:tracePt t="179155" x="1455738" y="4251325"/>
          <p14:tracePt t="179165" x="1455738" y="4205288"/>
          <p14:tracePt t="179179" x="1455738" y="4037013"/>
          <p14:tracePt t="179196" x="1465263" y="3724275"/>
          <p14:tracePt t="179213" x="1465263" y="3598863"/>
          <p14:tracePt t="179229" x="1455738" y="3562350"/>
          <p14:tracePt t="179246" x="1428750" y="3581400"/>
          <p14:tracePt t="179263" x="1401763" y="3598863"/>
          <p14:tracePt t="179280" x="1357313" y="3652838"/>
          <p14:tracePt t="179297" x="1330325" y="3741738"/>
          <p14:tracePt t="179313" x="1322388" y="3803650"/>
          <p14:tracePt t="179329" x="1322388" y="3911600"/>
          <p14:tracePt t="179348" x="1374775" y="4054475"/>
          <p14:tracePt t="179363" x="1465263" y="4125913"/>
          <p14:tracePt t="179379" x="1731963" y="4205288"/>
          <p14:tracePt t="179396" x="1847850" y="4214813"/>
          <p14:tracePt t="179413" x="2036763" y="4224338"/>
          <p14:tracePt t="179429" x="2179638" y="4224338"/>
          <p14:tracePt t="179446" x="2241550" y="4224338"/>
          <p14:tracePt t="179463" x="2347913" y="4224338"/>
          <p14:tracePt t="179480" x="2419350" y="4197350"/>
          <p14:tracePt t="179683" x="2428875" y="4197350"/>
          <p14:tracePt t="179693" x="2455863" y="4197350"/>
          <p14:tracePt t="179703" x="2482850" y="4197350"/>
          <p14:tracePt t="179714" x="2500313" y="4197350"/>
          <p14:tracePt t="179730" x="2509838" y="4197350"/>
          <p14:tracePt t="179764" x="2500313" y="4197350"/>
          <p14:tracePt t="179774" x="2455863" y="4197350"/>
          <p14:tracePt t="179784" x="2366963" y="4197350"/>
          <p14:tracePt t="179797" x="2276475" y="4197350"/>
          <p14:tracePt t="179814" x="2009775" y="4197350"/>
          <p14:tracePt t="179829" x="1839913" y="4197350"/>
          <p14:tracePt t="179846" x="1589088" y="4197350"/>
          <p14:tracePt t="179863" x="1500188" y="4197350"/>
          <p14:tracePt t="179880" x="1374775" y="4187825"/>
          <p14:tracePt t="179896" x="1330325" y="4187825"/>
          <p14:tracePt t="180059" x="1330325" y="4179888"/>
          <p14:tracePt t="180069" x="1347788" y="4179888"/>
          <p14:tracePt t="180080" x="1366838" y="4179888"/>
          <p14:tracePt t="180096" x="1411288" y="4170363"/>
          <p14:tracePt t="180113" x="1536700" y="4152900"/>
          <p14:tracePt t="180130" x="1714500" y="4152900"/>
          <p14:tracePt t="180146" x="1803400" y="4152900"/>
          <p14:tracePt t="180164" x="1874838" y="4152900"/>
          <p14:tracePt t="180180" x="1928813" y="4152900"/>
          <p14:tracePt t="180196" x="1955800" y="4152900"/>
          <p14:tracePt t="180214" x="2054225" y="4152900"/>
          <p14:tracePt t="180231" x="2179638" y="4152900"/>
          <p14:tracePt t="180246" x="2241550" y="4152900"/>
          <p14:tracePt t="180263" x="2303463" y="4152900"/>
          <p14:tracePt t="180280" x="2330450" y="4152900"/>
          <p14:tracePt t="180296" x="2411413" y="4116388"/>
          <p14:tracePt t="180313" x="2490788" y="4062413"/>
          <p14:tracePt t="180330" x="2527300" y="4054475"/>
          <p14:tracePt t="180346" x="2562225" y="4010025"/>
          <p14:tracePt t="180380" x="2562225" y="4000500"/>
          <p14:tracePt t="180396" x="2598738" y="3956050"/>
          <p14:tracePt t="180415" x="2633663" y="3894138"/>
          <p14:tracePt t="180430" x="2660650" y="3884613"/>
          <p14:tracePt t="180446" x="2660650" y="3875088"/>
          <p14:tracePt t="180678" x="2652713" y="3875088"/>
          <p14:tracePt t="180688" x="2643188" y="3884613"/>
          <p14:tracePt t="180699" x="2625725" y="3884613"/>
          <p14:tracePt t="180713" x="2598738" y="3902075"/>
          <p14:tracePt t="180730" x="2473325" y="3956050"/>
          <p14:tracePt t="180747" x="2411413" y="3990975"/>
          <p14:tracePt t="180763" x="2197100" y="4108450"/>
          <p14:tracePt t="180780" x="1973263" y="4160838"/>
          <p14:tracePt t="180796" x="1893888" y="4179888"/>
          <p14:tracePt t="180813" x="1714500" y="4232275"/>
          <p14:tracePt t="180830" x="1517650" y="4276725"/>
          <p14:tracePt t="180847" x="1446213" y="4286250"/>
          <p14:tracePt t="180863" x="1322388" y="4303713"/>
          <p14:tracePt t="180881" x="1223963" y="4303713"/>
          <p14:tracePt t="180897" x="1169988" y="4303713"/>
          <p14:tracePt t="180913" x="1036638" y="4303713"/>
          <p14:tracePt t="180931" x="847725" y="4303713"/>
          <p14:tracePt t="180946" x="750888" y="4303713"/>
          <p14:tracePt t="180963" x="642938" y="4313238"/>
          <p14:tracePt t="180980" x="633413" y="4313238"/>
          <p14:tracePt t="181257" x="696913" y="4340225"/>
          <p14:tracePt t="181267" x="768350" y="4357688"/>
          <p14:tracePt t="181280" x="839788" y="4375150"/>
          <p14:tracePt t="181297" x="1044575" y="4419600"/>
          <p14:tracePt t="181314" x="1152525" y="4419600"/>
          <p14:tracePt t="181330" x="1312863" y="4419600"/>
          <p14:tracePt t="181348" x="1384300" y="4419600"/>
          <p14:tracePt t="181363" x="1401763" y="4411663"/>
          <p14:tracePt t="181380" x="1482725" y="4375150"/>
          <p14:tracePt t="181397" x="1554163" y="4340225"/>
          <p14:tracePt t="181413" x="1697038" y="4224338"/>
          <p14:tracePt t="181430" x="1751013" y="4187825"/>
          <p14:tracePt t="181447" x="1751013" y="4179888"/>
          <p14:tracePt t="181491" x="1768475" y="4143375"/>
          <p14:tracePt t="181500" x="1785938" y="4116388"/>
          <p14:tracePt t="181513" x="1803400" y="4089400"/>
          <p14:tracePt t="181531" x="1857375" y="4054475"/>
          <p14:tracePt t="181547" x="1893888" y="4054475"/>
          <p14:tracePt t="181563" x="1938338" y="4027488"/>
          <p14:tracePt t="181581" x="1990725" y="4017963"/>
          <p14:tracePt t="181597" x="2036763" y="4010025"/>
          <p14:tracePt t="181613" x="2125663" y="4017963"/>
          <p14:tracePt t="181630" x="2187575" y="4037013"/>
          <p14:tracePt t="181647" x="2241550" y="4044950"/>
          <p14:tracePt t="181664" x="2276475" y="4044950"/>
          <p14:tracePt t="181680" x="2286000" y="4044950"/>
          <p14:tracePt t="181697" x="2330450" y="4044950"/>
          <p14:tracePt t="181714" x="2374900" y="4044950"/>
          <p14:tracePt t="181730" x="2393950" y="4044950"/>
          <p14:tracePt t="181747" x="2411413" y="4044950"/>
          <p14:tracePt t="181978" x="2393950" y="4044950"/>
          <p14:tracePt t="181988" x="2374900" y="4044950"/>
          <p14:tracePt t="181999" x="2339975" y="4044950"/>
          <p14:tracePt t="182013" x="2295525" y="4044950"/>
          <p14:tracePt t="182030" x="2133600" y="4044950"/>
          <p14:tracePt t="182049" x="1965325" y="4044950"/>
          <p14:tracePt t="182063" x="1857375" y="4044950"/>
          <p14:tracePt t="182080" x="1652588" y="4062413"/>
          <p14:tracePt t="182097" x="1544638" y="4062413"/>
          <p14:tracePt t="182113" x="1366838" y="4081463"/>
          <p14:tracePt t="182130" x="1295400" y="4116388"/>
          <p14:tracePt t="182147" x="1276350" y="4116388"/>
          <p14:tracePt t="182164" x="1276350" y="4125913"/>
          <p14:tracePt t="182181" x="1250950" y="4133850"/>
          <p14:tracePt t="182197" x="1241425" y="4152900"/>
          <p14:tracePt t="182252" x="1258888" y="4160838"/>
          <p14:tracePt t="182263" x="1285875" y="4179888"/>
          <p14:tracePt t="182272" x="1322388" y="4224338"/>
          <p14:tracePt t="182283" x="1374775" y="4303713"/>
          <p14:tracePt t="182297" x="1419225" y="4367213"/>
          <p14:tracePt t="182314" x="1428750" y="4384675"/>
          <p14:tracePt t="182373" x="1419225" y="4384675"/>
          <p14:tracePt t="182384" x="1374775" y="4384675"/>
          <p14:tracePt t="182397" x="1347788" y="4384675"/>
          <p14:tracePt t="182415" x="1312863" y="4375150"/>
          <p14:tracePt t="182431" x="1303338" y="4367213"/>
          <p14:tracePt t="182447" x="1303338" y="4348163"/>
          <p14:tracePt t="182465" x="1303338" y="4340225"/>
          <p14:tracePt t="182485" x="1303338" y="4303713"/>
          <p14:tracePt t="182497" x="1312863" y="4295775"/>
          <p14:tracePt t="182514" x="1322388" y="4276725"/>
          <p14:tracePt t="182530" x="1339850" y="4251325"/>
          <p14:tracePt t="182547" x="1347788" y="4232275"/>
          <p14:tracePt t="182564" x="1347788" y="4224338"/>
          <p14:tracePt t="182649" x="1330325" y="4224338"/>
          <p14:tracePt t="182658" x="1312863" y="4214813"/>
          <p14:tracePt t="182668" x="1295400" y="4214813"/>
          <p14:tracePt t="182680" x="1285875" y="4214813"/>
          <p14:tracePt t="182697" x="1285875" y="4205288"/>
          <p14:tracePt t="182720" x="1285875" y="4197350"/>
          <p14:tracePt t="182730" x="1276350" y="4197350"/>
          <p14:tracePt t="182750" x="1268413" y="4197350"/>
          <p14:tracePt t="182861" x="1276350" y="4197350"/>
          <p14:tracePt t="182882" x="1285875" y="4197350"/>
          <p14:tracePt t="182892" x="1312863" y="4197350"/>
          <p14:tracePt t="182902" x="1339850" y="4197350"/>
          <p14:tracePt t="182914" x="1384300" y="4197350"/>
          <p14:tracePt t="182932" x="1419225" y="4197350"/>
          <p14:tracePt t="182947" x="1500188" y="4187825"/>
          <p14:tracePt t="182964" x="1509713" y="4187825"/>
          <p14:tracePt t="182981" x="1517650" y="4187825"/>
          <p14:tracePt t="182997" x="1527175" y="4187825"/>
          <p14:tracePt t="183043" x="1536700" y="4179888"/>
          <p14:tracePt t="183065" x="1544638" y="4179888"/>
          <p14:tracePt t="183084" x="1562100" y="4170363"/>
          <p14:tracePt t="183095" x="1571625" y="4160838"/>
          <p14:tracePt t="183105" x="1581150" y="4160838"/>
          <p14:tracePt t="183116" x="1589088" y="4143375"/>
          <p14:tracePt t="183130" x="1589088" y="4133850"/>
          <p14:tracePt t="183196" x="1589088" y="4125913"/>
          <p14:tracePt t="183207" x="1598613" y="4125913"/>
          <p14:tracePt t="183217" x="1616075" y="4116388"/>
          <p14:tracePt t="183230" x="1616075" y="4108450"/>
          <p14:tracePt t="183247" x="1633538" y="4089400"/>
          <p14:tracePt t="183288" x="1643063" y="4081463"/>
          <p14:tracePt t="183328" x="1652588" y="4081463"/>
          <p14:tracePt t="183338" x="1660525" y="4062413"/>
          <p14:tracePt t="183351" x="1670050" y="4054475"/>
          <p14:tracePt t="183364" x="1687513" y="4044950"/>
          <p14:tracePt t="183381" x="1704975" y="4010025"/>
          <p14:tracePt t="183397" x="1704975" y="4000500"/>
          <p14:tracePt t="183414" x="1714500" y="4000500"/>
          <p14:tracePt t="183481" x="1731963" y="3983038"/>
          <p14:tracePt t="183491" x="1758950" y="3956050"/>
          <p14:tracePt t="183501" x="1776413" y="3929063"/>
          <p14:tracePt t="183514" x="1795463" y="3919538"/>
          <p14:tracePt t="183531" x="1822450" y="3902075"/>
          <p14:tracePt t="183564" x="1830388" y="3902075"/>
          <p14:tracePt t="183583" x="1839913" y="3902075"/>
          <p14:tracePt t="183597" x="1857375" y="3902075"/>
          <p14:tracePt t="183614" x="1866900" y="3902075"/>
          <p14:tracePt t="183632" x="1884363" y="3902075"/>
          <p14:tracePt t="183647" x="1893888" y="3902075"/>
          <p14:tracePt t="183684" x="1911350" y="3902075"/>
          <p14:tracePt t="183714" x="1919288" y="3902075"/>
          <p14:tracePt t="183765" x="1938338" y="3902075"/>
          <p14:tracePt t="183785" x="1946275" y="3902075"/>
          <p14:tracePt t="183795" x="1973263" y="3902075"/>
          <p14:tracePt t="183806" x="1982788" y="3902075"/>
          <p14:tracePt t="183817" x="1990725" y="3902075"/>
          <p14:tracePt t="183831" x="2000250" y="3902075"/>
          <p14:tracePt t="183857" x="2009775" y="3902075"/>
          <p14:tracePt t="183877" x="2027238" y="3902075"/>
          <p14:tracePt t="183887" x="2036763" y="3902075"/>
          <p14:tracePt t="183898" x="2054225" y="3902075"/>
          <p14:tracePt t="183914" x="2071688" y="3902075"/>
          <p14:tracePt t="183931" x="2108200" y="3902075"/>
          <p14:tracePt t="183948" x="2116138" y="3902075"/>
          <p14:tracePt t="183981" x="2143125" y="3902075"/>
          <p14:tracePt t="183998" x="2152650" y="3902075"/>
          <p14:tracePt t="184015" x="2170113" y="3902075"/>
          <p14:tracePt t="184031" x="2179638" y="3902075"/>
          <p14:tracePt t="184049" x="2205038" y="3902075"/>
          <p14:tracePt t="184080" x="2251075" y="3902075"/>
          <p14:tracePt t="184114" x="2276475" y="3902075"/>
          <p14:tracePt t="184151" x="2312988" y="3902075"/>
          <p14:tracePt t="184162" x="2322513" y="3911600"/>
          <p14:tracePt t="184182" x="2339975" y="3911600"/>
          <p14:tracePt t="184192" x="2357438" y="3911600"/>
          <p14:tracePt t="185309" x="2330450" y="3911600"/>
          <p14:tracePt t="185329" x="2322513" y="3911600"/>
          <p14:tracePt t="185350" x="2312988" y="3911600"/>
          <p14:tracePt t="185421" x="2303463" y="3911600"/>
          <p14:tracePt t="185462" x="2295525" y="3911600"/>
          <p14:tracePt t="185532" x="2286000" y="3911600"/>
          <p14:tracePt t="185562" x="2276475" y="3911600"/>
          <p14:tracePt t="187837" x="2268538" y="3911600"/>
          <p14:tracePt t="187868" x="2268538" y="3902075"/>
          <p14:tracePt t="187999" x="2259013" y="3902075"/>
          <p14:tracePt t="188111" x="2251075" y="3902075"/>
          <p14:tracePt t="188121" x="2241550" y="3902075"/>
          <p14:tracePt t="188141" x="2232025" y="3902075"/>
          <p14:tracePt t="188151" x="2214563" y="3902075"/>
          <p14:tracePt t="188165" x="2205038" y="3902075"/>
          <p14:tracePt t="188183" x="2187575" y="3902075"/>
          <p14:tracePt t="188198" x="2160588" y="3902075"/>
          <p14:tracePt t="188215" x="2152650" y="3902075"/>
          <p14:tracePt t="188263" x="2143125" y="3902075"/>
          <p14:tracePt t="188608" x="2125663" y="3902075"/>
          <p14:tracePt t="188619" x="2098675" y="3902075"/>
          <p14:tracePt t="188632" x="2054225" y="3911600"/>
          <p14:tracePt t="188649" x="1965325" y="3946525"/>
          <p14:tracePt t="188665" x="1911350" y="3956050"/>
          <p14:tracePt t="188682" x="1822450" y="3965575"/>
          <p14:tracePt t="188701" x="1776413" y="3973513"/>
          <p14:tracePt t="188715" x="1751013" y="3983038"/>
          <p14:tracePt t="188732" x="1714500" y="3983038"/>
          <p14:tracePt t="188749" x="1704975" y="3983038"/>
          <p14:tracePt t="188802" x="1704975" y="3990975"/>
          <p14:tracePt t="188862" x="1704975" y="4000500"/>
          <p14:tracePt t="188884" x="1704975" y="4010025"/>
          <p14:tracePt t="188893" x="1697038" y="4017963"/>
          <p14:tracePt t="188903" x="1687513" y="4027488"/>
          <p14:tracePt t="188915" x="1660525" y="4054475"/>
          <p14:tracePt t="188934" x="1633538" y="4081463"/>
          <p14:tracePt t="188949" x="1625600" y="4081463"/>
          <p14:tracePt t="188966" x="1598613" y="4098925"/>
          <p14:tracePt t="188983" x="1589088" y="4108450"/>
          <p14:tracePt t="188999" x="1544638" y="4125913"/>
          <p14:tracePt t="189015" x="1527175" y="4143375"/>
          <p14:tracePt t="189136" x="1536700" y="4143375"/>
          <p14:tracePt t="189157" x="1544638" y="4143375"/>
          <p14:tracePt t="189167" x="1581150" y="4133850"/>
          <p14:tracePt t="189177" x="1608138" y="4133850"/>
          <p14:tracePt t="189187" x="1633538" y="4125913"/>
          <p14:tracePt t="189199" x="1652588" y="4125913"/>
          <p14:tracePt t="189215" x="1679575" y="4125913"/>
          <p14:tracePt t="189232" x="1724025" y="4108450"/>
          <p14:tracePt t="189249" x="1776413" y="4108450"/>
          <p14:tracePt t="189265" x="1803400" y="4098925"/>
          <p14:tracePt t="189282" x="1866900" y="4081463"/>
          <p14:tracePt t="189299" x="1884363" y="4081463"/>
          <p14:tracePt t="189315" x="1893888" y="4054475"/>
          <p14:tracePt t="189332" x="1919288" y="4054475"/>
          <p14:tracePt t="189350" x="1965325" y="4037013"/>
          <p14:tracePt t="189365" x="1990725" y="4037013"/>
          <p14:tracePt t="189382" x="2062163" y="4010025"/>
          <p14:tracePt t="189401" x="2081213" y="3990975"/>
          <p14:tracePt t="189416" x="2089150" y="3983038"/>
          <p14:tracePt t="189432" x="2098675" y="3973513"/>
          <p14:tracePt t="189450" x="2116138" y="3973513"/>
          <p14:tracePt t="189466" x="2152650" y="3990975"/>
          <p14:tracePt t="189705" x="2160588" y="3990975"/>
          <p14:tracePt t="189715" x="2170113" y="3990975"/>
          <p14:tracePt t="189725" x="2187575" y="3983038"/>
          <p14:tracePt t="189735" x="2197100" y="3973513"/>
          <p14:tracePt t="189749" x="2205038" y="3965575"/>
          <p14:tracePt t="189777" x="2214563" y="3965575"/>
          <p14:tracePt t="189786" x="2232025" y="3956050"/>
          <p14:tracePt t="189799" x="2251075" y="3956050"/>
          <p14:tracePt t="189817" x="2303463" y="3929063"/>
          <p14:tracePt t="189832" x="2312988" y="3929063"/>
          <p14:tracePt t="189849" x="2322513" y="3929063"/>
          <p14:tracePt t="190314" x="2312988" y="3929063"/>
          <p14:tracePt t="190324" x="2295525" y="3946525"/>
          <p14:tracePt t="190335" x="2251075" y="4017963"/>
          <p14:tracePt t="190349" x="2205038" y="4071938"/>
          <p14:tracePt t="190366" x="2089150" y="4241800"/>
          <p14:tracePt t="190383" x="2044700" y="4330700"/>
          <p14:tracePt t="190399" x="1990725" y="4537075"/>
          <p14:tracePt t="190416" x="1938338" y="4633913"/>
          <p14:tracePt t="190432" x="1928813" y="4660900"/>
          <p14:tracePt t="190449" x="1928813" y="4705350"/>
          <p14:tracePt t="190468" x="1955800" y="4786313"/>
          <p14:tracePt t="190762" x="2027238" y="4795838"/>
          <p14:tracePt t="190771" x="2133600" y="4795838"/>
          <p14:tracePt t="190783" x="2259013" y="4803775"/>
          <p14:tracePt t="190799" x="2401888" y="4803775"/>
          <p14:tracePt t="190816" x="2847975" y="4803775"/>
          <p14:tracePt t="190832" x="3089275" y="4803775"/>
          <p14:tracePt t="190849" x="3187700" y="4840288"/>
          <p14:tracePt t="190866" x="3268663" y="4875213"/>
          <p14:tracePt t="190882" x="3268663" y="4884738"/>
          <p14:tracePt t="191463" x="3303588" y="4911725"/>
          <p14:tracePt t="191472" x="3357563" y="4929188"/>
          <p14:tracePt t="191483" x="3455988" y="4973638"/>
          <p14:tracePt t="191499" x="3581400" y="5045075"/>
          <p14:tracePt t="191516" x="3848100" y="5187950"/>
          <p14:tracePt t="191533" x="3990975" y="5224463"/>
          <p14:tracePt t="191549" x="4044950" y="52244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Boolean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5838"/>
            <a:ext cx="8228012" cy="46955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OR (or Boolean addition)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076894" y="2137476"/>
            <a:ext cx="5757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latin typeface="+mj-lt"/>
              </a:rPr>
              <a:t>x+y</a:t>
            </a:r>
            <a:endParaRPr lang="en-US" sz="2200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4025" y="1954307"/>
            <a:ext cx="1626546" cy="865683"/>
            <a:chOff x="822885" y="1708888"/>
            <a:chExt cx="1626546" cy="865683"/>
          </a:xfrm>
        </p:grpSpPr>
        <p:sp>
          <p:nvSpPr>
            <p:cNvPr id="19" name="Flowchart: Delay 18"/>
            <p:cNvSpPr/>
            <p:nvPr/>
          </p:nvSpPr>
          <p:spPr bwMode="auto">
            <a:xfrm flipH="1">
              <a:off x="1451254" y="1719213"/>
              <a:ext cx="632999" cy="820453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2885" y="1708888"/>
              <a:ext cx="30649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x</a:t>
              </a:r>
              <a:endParaRPr lang="en-US" sz="2200" dirty="0">
                <a:latin typeface="+mj-lt"/>
              </a:endParaRPr>
            </a:p>
          </p:txBody>
        </p:sp>
        <p:cxnSp>
          <p:nvCxnSpPr>
            <p:cNvPr id="21" name="Straight Connector 20"/>
            <p:cNvCxnSpPr>
              <a:stCxn id="20" idx="3"/>
            </p:cNvCxnSpPr>
            <p:nvPr/>
          </p:nvCxnSpPr>
          <p:spPr bwMode="auto">
            <a:xfrm>
              <a:off x="1129379" y="1924332"/>
              <a:ext cx="44760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>
            <a:xfrm>
              <a:off x="822885" y="2143684"/>
              <a:ext cx="31290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latin typeface="+mj-lt"/>
                </a:rPr>
                <a:t>y</a:t>
              </a:r>
            </a:p>
          </p:txBody>
        </p:sp>
        <p:cxnSp>
          <p:nvCxnSpPr>
            <p:cNvPr id="23" name="Straight Connector 22"/>
            <p:cNvCxnSpPr>
              <a:stCxn id="22" idx="3"/>
            </p:cNvCxnSpPr>
            <p:nvPr/>
          </p:nvCxnSpPr>
          <p:spPr bwMode="auto">
            <a:xfrm>
              <a:off x="1135791" y="2359128"/>
              <a:ext cx="4411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2109837" y="2125630"/>
              <a:ext cx="33959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557005"/>
              </p:ext>
            </p:extLst>
          </p:nvPr>
        </p:nvGraphicFramePr>
        <p:xfrm>
          <a:off x="5728417" y="1432028"/>
          <a:ext cx="22725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8"/>
                <a:gridCol w="757518"/>
                <a:gridCol w="7575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x+y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471365" y="180181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71365" y="2170539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71365" y="2539266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71365" y="290799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57200" y="3663186"/>
            <a:ext cx="8228012" cy="46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+mj-lt"/>
              </a:rPr>
              <a:t>XOR (or exclusive OR, or addition by module 1)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891617"/>
              </p:ext>
            </p:extLst>
          </p:nvPr>
        </p:nvGraphicFramePr>
        <p:xfrm>
          <a:off x="5736783" y="4246953"/>
          <a:ext cx="23935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989"/>
                <a:gridCol w="779721"/>
                <a:gridCol w="8718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  <a:sym typeface="Symbol"/>
                        </a:rPr>
                        <a:t></a:t>
                      </a:r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7479731" y="4616737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79731" y="498546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79731" y="5354191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79731" y="5722919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195629" y="4993985"/>
            <a:ext cx="9893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  <a:sym typeface="Symbol"/>
              </a:rPr>
              <a:t>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54025" y="4810816"/>
            <a:ext cx="1745281" cy="865683"/>
            <a:chOff x="1393856" y="4792763"/>
            <a:chExt cx="1745281" cy="865683"/>
          </a:xfrm>
        </p:grpSpPr>
        <p:sp>
          <p:nvSpPr>
            <p:cNvPr id="47" name="Rectangle 46"/>
            <p:cNvSpPr/>
            <p:nvPr/>
          </p:nvSpPr>
          <p:spPr>
            <a:xfrm>
              <a:off x="1393856" y="4792763"/>
              <a:ext cx="30649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>
                  <a:latin typeface="+mj-lt"/>
                </a:rPr>
                <a:t>x</a:t>
              </a:r>
              <a:endParaRPr lang="en-US" sz="2200" dirty="0">
                <a:latin typeface="+mj-lt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1694506" y="4803088"/>
              <a:ext cx="1079453" cy="820453"/>
              <a:chOff x="1694506" y="4803088"/>
              <a:chExt cx="1079453" cy="820453"/>
            </a:xfrm>
          </p:grpSpPr>
          <p:sp>
            <p:nvSpPr>
              <p:cNvPr id="46" name="Flowchart: Delay 18"/>
              <p:cNvSpPr/>
              <p:nvPr/>
            </p:nvSpPr>
            <p:spPr bwMode="auto">
              <a:xfrm flipH="1">
                <a:off x="2140960" y="4803088"/>
                <a:ext cx="632999" cy="82045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3276 w 10041"/>
                  <a:gd name="connsiteY0" fmla="*/ 0 h 10023"/>
                  <a:gd name="connsiteX1" fmla="*/ 10041 w 10041"/>
                  <a:gd name="connsiteY1" fmla="*/ 23 h 10023"/>
                  <a:gd name="connsiteX2" fmla="*/ 8374 w 10041"/>
                  <a:gd name="connsiteY2" fmla="*/ 5023 h 10023"/>
                  <a:gd name="connsiteX3" fmla="*/ 10041 w 10041"/>
                  <a:gd name="connsiteY3" fmla="*/ 10023 h 10023"/>
                  <a:gd name="connsiteX4" fmla="*/ 1708 w 10041"/>
                  <a:gd name="connsiteY4" fmla="*/ 10023 h 10023"/>
                  <a:gd name="connsiteX5" fmla="*/ 41 w 10041"/>
                  <a:gd name="connsiteY5" fmla="*/ 5023 h 10023"/>
                  <a:gd name="connsiteX6" fmla="*/ 3276 w 10041"/>
                  <a:gd name="connsiteY6" fmla="*/ 0 h 10023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8335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3237 w 10002"/>
                  <a:gd name="connsiteY0" fmla="*/ 0 h 10070"/>
                  <a:gd name="connsiteX1" fmla="*/ 10002 w 10002"/>
                  <a:gd name="connsiteY1" fmla="*/ 23 h 10070"/>
                  <a:gd name="connsiteX2" fmla="*/ 7439 w 10002"/>
                  <a:gd name="connsiteY2" fmla="*/ 5023 h 10070"/>
                  <a:gd name="connsiteX3" fmla="*/ 10002 w 10002"/>
                  <a:gd name="connsiteY3" fmla="*/ 10023 h 10070"/>
                  <a:gd name="connsiteX4" fmla="*/ 3656 w 10002"/>
                  <a:gd name="connsiteY4" fmla="*/ 10070 h 10070"/>
                  <a:gd name="connsiteX5" fmla="*/ 2 w 10002"/>
                  <a:gd name="connsiteY5" fmla="*/ 5023 h 10070"/>
                  <a:gd name="connsiteX6" fmla="*/ 3237 w 10002"/>
                  <a:gd name="connsiteY6" fmla="*/ 0 h 10070"/>
                  <a:gd name="connsiteX0" fmla="*/ 2761 w 9526"/>
                  <a:gd name="connsiteY0" fmla="*/ 0 h 10070"/>
                  <a:gd name="connsiteX1" fmla="*/ 9526 w 9526"/>
                  <a:gd name="connsiteY1" fmla="*/ 23 h 10070"/>
                  <a:gd name="connsiteX2" fmla="*/ 6963 w 9526"/>
                  <a:gd name="connsiteY2" fmla="*/ 5023 h 10070"/>
                  <a:gd name="connsiteX3" fmla="*/ 9526 w 9526"/>
                  <a:gd name="connsiteY3" fmla="*/ 10023 h 10070"/>
                  <a:gd name="connsiteX4" fmla="*/ 3180 w 9526"/>
                  <a:gd name="connsiteY4" fmla="*/ 10070 h 10070"/>
                  <a:gd name="connsiteX5" fmla="*/ 2 w 9526"/>
                  <a:gd name="connsiteY5" fmla="*/ 5023 h 10070"/>
                  <a:gd name="connsiteX6" fmla="*/ 2761 w 9526"/>
                  <a:gd name="connsiteY6" fmla="*/ 0 h 10070"/>
                  <a:gd name="connsiteX0" fmla="*/ 2898 w 10000"/>
                  <a:gd name="connsiteY0" fmla="*/ 0 h 10000"/>
                  <a:gd name="connsiteX1" fmla="*/ 10000 w 10000"/>
                  <a:gd name="connsiteY1" fmla="*/ 23 h 10000"/>
                  <a:gd name="connsiteX2" fmla="*/ 7309 w 10000"/>
                  <a:gd name="connsiteY2" fmla="*/ 4988 h 10000"/>
                  <a:gd name="connsiteX3" fmla="*/ 10000 w 10000"/>
                  <a:gd name="connsiteY3" fmla="*/ 9953 h 10000"/>
                  <a:gd name="connsiteX4" fmla="*/ 3338 w 10000"/>
                  <a:gd name="connsiteY4" fmla="*/ 10000 h 10000"/>
                  <a:gd name="connsiteX5" fmla="*/ 2 w 10000"/>
                  <a:gd name="connsiteY5" fmla="*/ 4988 h 10000"/>
                  <a:gd name="connsiteX6" fmla="*/ 2898 w 10000"/>
                  <a:gd name="connsiteY6" fmla="*/ 0 h 10000"/>
                  <a:gd name="connsiteX0" fmla="*/ 4522 w 10008"/>
                  <a:gd name="connsiteY0" fmla="*/ 0 h 10000"/>
                  <a:gd name="connsiteX1" fmla="*/ 10008 w 10008"/>
                  <a:gd name="connsiteY1" fmla="*/ 23 h 10000"/>
                  <a:gd name="connsiteX2" fmla="*/ 7317 w 10008"/>
                  <a:gd name="connsiteY2" fmla="*/ 4988 h 10000"/>
                  <a:gd name="connsiteX3" fmla="*/ 10008 w 10008"/>
                  <a:gd name="connsiteY3" fmla="*/ 9953 h 10000"/>
                  <a:gd name="connsiteX4" fmla="*/ 3346 w 10008"/>
                  <a:gd name="connsiteY4" fmla="*/ 10000 h 10000"/>
                  <a:gd name="connsiteX5" fmla="*/ 10 w 10008"/>
                  <a:gd name="connsiteY5" fmla="*/ 4988 h 10000"/>
                  <a:gd name="connsiteX6" fmla="*/ 4522 w 10008"/>
                  <a:gd name="connsiteY6" fmla="*/ 0 h 10000"/>
                  <a:gd name="connsiteX0" fmla="*/ 4518 w 10004"/>
                  <a:gd name="connsiteY0" fmla="*/ 0 h 10000"/>
                  <a:gd name="connsiteX1" fmla="*/ 10004 w 10004"/>
                  <a:gd name="connsiteY1" fmla="*/ 23 h 10000"/>
                  <a:gd name="connsiteX2" fmla="*/ 7313 w 10004"/>
                  <a:gd name="connsiteY2" fmla="*/ 4988 h 10000"/>
                  <a:gd name="connsiteX3" fmla="*/ 10004 w 10004"/>
                  <a:gd name="connsiteY3" fmla="*/ 9953 h 10000"/>
                  <a:gd name="connsiteX4" fmla="*/ 5516 w 10004"/>
                  <a:gd name="connsiteY4" fmla="*/ 10000 h 10000"/>
                  <a:gd name="connsiteX5" fmla="*/ 6 w 10004"/>
                  <a:gd name="connsiteY5" fmla="*/ 4988 h 10000"/>
                  <a:gd name="connsiteX6" fmla="*/ 4518 w 10004"/>
                  <a:gd name="connsiteY6" fmla="*/ 0 h 10000"/>
                  <a:gd name="connsiteX0" fmla="*/ 4530 w 10016"/>
                  <a:gd name="connsiteY0" fmla="*/ 0 h 10047"/>
                  <a:gd name="connsiteX1" fmla="*/ 10016 w 10016"/>
                  <a:gd name="connsiteY1" fmla="*/ 23 h 10047"/>
                  <a:gd name="connsiteX2" fmla="*/ 7325 w 10016"/>
                  <a:gd name="connsiteY2" fmla="*/ 4988 h 10047"/>
                  <a:gd name="connsiteX3" fmla="*/ 10016 w 10016"/>
                  <a:gd name="connsiteY3" fmla="*/ 9953 h 10047"/>
                  <a:gd name="connsiteX4" fmla="*/ 6439 w 10016"/>
                  <a:gd name="connsiteY4" fmla="*/ 10047 h 10047"/>
                  <a:gd name="connsiteX5" fmla="*/ 18 w 10016"/>
                  <a:gd name="connsiteY5" fmla="*/ 4988 h 10047"/>
                  <a:gd name="connsiteX6" fmla="*/ 4530 w 10016"/>
                  <a:gd name="connsiteY6" fmla="*/ 0 h 10047"/>
                  <a:gd name="connsiteX0" fmla="*/ 5602 w 10001"/>
                  <a:gd name="connsiteY0" fmla="*/ 0 h 10024"/>
                  <a:gd name="connsiteX1" fmla="*/ 10001 w 10001"/>
                  <a:gd name="connsiteY1" fmla="*/ 0 h 10024"/>
                  <a:gd name="connsiteX2" fmla="*/ 7310 w 10001"/>
                  <a:gd name="connsiteY2" fmla="*/ 4965 h 10024"/>
                  <a:gd name="connsiteX3" fmla="*/ 10001 w 10001"/>
                  <a:gd name="connsiteY3" fmla="*/ 9930 h 10024"/>
                  <a:gd name="connsiteX4" fmla="*/ 6424 w 10001"/>
                  <a:gd name="connsiteY4" fmla="*/ 10024 h 10024"/>
                  <a:gd name="connsiteX5" fmla="*/ 3 w 10001"/>
                  <a:gd name="connsiteY5" fmla="*/ 4965 h 10024"/>
                  <a:gd name="connsiteX6" fmla="*/ 5602 w 10001"/>
                  <a:gd name="connsiteY6" fmla="*/ 0 h 10024"/>
                  <a:gd name="connsiteX0" fmla="*/ 6158 w 9999"/>
                  <a:gd name="connsiteY0" fmla="*/ 0 h 10024"/>
                  <a:gd name="connsiteX1" fmla="*/ 9999 w 9999"/>
                  <a:gd name="connsiteY1" fmla="*/ 0 h 10024"/>
                  <a:gd name="connsiteX2" fmla="*/ 7308 w 9999"/>
                  <a:gd name="connsiteY2" fmla="*/ 4965 h 10024"/>
                  <a:gd name="connsiteX3" fmla="*/ 9999 w 9999"/>
                  <a:gd name="connsiteY3" fmla="*/ 9930 h 10024"/>
                  <a:gd name="connsiteX4" fmla="*/ 6422 w 9999"/>
                  <a:gd name="connsiteY4" fmla="*/ 10024 h 10024"/>
                  <a:gd name="connsiteX5" fmla="*/ 1 w 9999"/>
                  <a:gd name="connsiteY5" fmla="*/ 4965 h 10024"/>
                  <a:gd name="connsiteX6" fmla="*/ 6158 w 9999"/>
                  <a:gd name="connsiteY6" fmla="*/ 0 h 10024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6159 w 10000"/>
                  <a:gd name="connsiteY0" fmla="*/ 0 h 10000"/>
                  <a:gd name="connsiteX1" fmla="*/ 10000 w 10000"/>
                  <a:gd name="connsiteY1" fmla="*/ 0 h 10000"/>
                  <a:gd name="connsiteX2" fmla="*/ 7309 w 10000"/>
                  <a:gd name="connsiteY2" fmla="*/ 4953 h 10000"/>
                  <a:gd name="connsiteX3" fmla="*/ 10000 w 10000"/>
                  <a:gd name="connsiteY3" fmla="*/ 9906 h 10000"/>
                  <a:gd name="connsiteX4" fmla="*/ 6423 w 10000"/>
                  <a:gd name="connsiteY4" fmla="*/ 10000 h 10000"/>
                  <a:gd name="connsiteX5" fmla="*/ 1 w 10000"/>
                  <a:gd name="connsiteY5" fmla="*/ 4953 h 10000"/>
                  <a:gd name="connsiteX6" fmla="*/ 6159 w 10000"/>
                  <a:gd name="connsiteY6" fmla="*/ 0 h 10000"/>
                  <a:gd name="connsiteX0" fmla="*/ 5924 w 9765"/>
                  <a:gd name="connsiteY0" fmla="*/ 0 h 10000"/>
                  <a:gd name="connsiteX1" fmla="*/ 9765 w 9765"/>
                  <a:gd name="connsiteY1" fmla="*/ 0 h 10000"/>
                  <a:gd name="connsiteX2" fmla="*/ 7074 w 9765"/>
                  <a:gd name="connsiteY2" fmla="*/ 4953 h 10000"/>
                  <a:gd name="connsiteX3" fmla="*/ 9765 w 9765"/>
                  <a:gd name="connsiteY3" fmla="*/ 9906 h 10000"/>
                  <a:gd name="connsiteX4" fmla="*/ 6188 w 9765"/>
                  <a:gd name="connsiteY4" fmla="*/ 10000 h 10000"/>
                  <a:gd name="connsiteX5" fmla="*/ 1 w 9765"/>
                  <a:gd name="connsiteY5" fmla="*/ 4953 h 10000"/>
                  <a:gd name="connsiteX6" fmla="*/ 5924 w 976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5" h="10000">
                    <a:moveTo>
                      <a:pt x="5924" y="0"/>
                    </a:moveTo>
                    <a:lnTo>
                      <a:pt x="9765" y="0"/>
                    </a:lnTo>
                    <a:cubicBezTo>
                      <a:pt x="8827" y="232"/>
                      <a:pt x="7074" y="2218"/>
                      <a:pt x="7074" y="4953"/>
                    </a:cubicBezTo>
                    <a:cubicBezTo>
                      <a:pt x="7074" y="7689"/>
                      <a:pt x="8769" y="9558"/>
                      <a:pt x="9765" y="9906"/>
                    </a:cubicBezTo>
                    <a:lnTo>
                      <a:pt x="6188" y="10000"/>
                    </a:lnTo>
                    <a:cubicBezTo>
                      <a:pt x="2576" y="10046"/>
                      <a:pt x="45" y="6620"/>
                      <a:pt x="1" y="4953"/>
                    </a:cubicBezTo>
                    <a:cubicBezTo>
                      <a:pt x="-43" y="3286"/>
                      <a:pt x="1755" y="0"/>
                      <a:pt x="5924" y="0"/>
                    </a:cubicBez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solidFill>
                    <a:schemeClr val="dk1"/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9" name="Arc 58"/>
              <p:cNvSpPr/>
              <p:nvPr/>
            </p:nvSpPr>
            <p:spPr bwMode="auto">
              <a:xfrm>
                <a:off x="1694506" y="4831080"/>
                <a:ext cx="519245" cy="766030"/>
              </a:xfrm>
              <a:prstGeom prst="arc">
                <a:avLst>
                  <a:gd name="adj1" fmla="val 16409082"/>
                  <a:gd name="adj2" fmla="val 5221329"/>
                </a:avLst>
              </a:prstGeom>
              <a:noFill/>
              <a:ln w="28575" cap="flat" cmpd="sng" algn="ctr">
                <a:solidFill>
                  <a:schemeClr val="bg2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1393856" y="5227559"/>
              <a:ext cx="31290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>
                  <a:latin typeface="+mj-lt"/>
                </a:rPr>
                <a:t>y</a:t>
              </a:r>
            </a:p>
          </p:txBody>
        </p:sp>
        <p:cxnSp>
          <p:nvCxnSpPr>
            <p:cNvPr id="50" name="Straight Connector 49"/>
            <p:cNvCxnSpPr>
              <a:stCxn id="49" idx="3"/>
            </p:cNvCxnSpPr>
            <p:nvPr/>
          </p:nvCxnSpPr>
          <p:spPr bwMode="auto">
            <a:xfrm>
              <a:off x="1706762" y="5443003"/>
              <a:ext cx="441193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1724666" y="5025769"/>
              <a:ext cx="428369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2799543" y="5209505"/>
              <a:ext cx="339594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lg" len="lg"/>
              <a:tailEnd type="oval" w="med" len="med"/>
            </a:ln>
            <a:effectLst/>
          </p:spPr>
        </p:cxnSp>
      </p:grpSp>
      <p:sp>
        <p:nvSpPr>
          <p:cNvPr id="4" name="Rectangle 3"/>
          <p:cNvSpPr/>
          <p:nvPr/>
        </p:nvSpPr>
        <p:spPr>
          <a:xfrm>
            <a:off x="3103276" y="4993209"/>
            <a:ext cx="22060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 x*!y + !x*y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892254"/>
      </p:ext>
    </p:extLst>
  </p:cSld>
  <p:clrMapOvr>
    <a:masterClrMapping/>
  </p:clrMapOvr>
  <p:transition advTm="1598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4" grpId="0"/>
      <p:bldP spid="31" grpId="0"/>
      <p:bldP spid="32" grpId="0"/>
      <p:bldP spid="33" grpId="0"/>
      <p:bldP spid="34" grpId="0"/>
      <p:bldP spid="53" grpId="0"/>
      <p:bldP spid="54" grpId="0"/>
      <p:bldP spid="55" grpId="0"/>
      <p:bldP spid="56" grpId="0"/>
      <p:bldP spid="44" grpId="0"/>
      <p:bldP spid="4" grpId="0"/>
    </p:bldLst>
  </p:timing>
  <p:extLst mod="1">
    <p:ext uri="{3A86A75C-4F4B-4683-9AE1-C65F6400EC91}">
      <p14:laserTraceLst xmlns:p14="http://schemas.microsoft.com/office/powerpoint/2010/main">
        <p14:tracePtLst>
          <p14:tracePt t="10400" x="3205163" y="4616450"/>
          <p14:tracePt t="10408" x="3054350" y="4518025"/>
          <p14:tracePt t="10418" x="2965450" y="4446588"/>
          <p14:tracePt t="10435" x="2857500" y="4340225"/>
          <p14:tracePt t="10452" x="2465388" y="4044950"/>
          <p14:tracePt t="10469" x="2224088" y="3840163"/>
          <p14:tracePt t="10485" x="2170113" y="3741738"/>
          <p14:tracePt t="10502" x="2044700" y="3438525"/>
          <p14:tracePt t="10519" x="1982788" y="3205163"/>
          <p14:tracePt t="10536" x="1973263" y="3133725"/>
          <p14:tracePt t="10784" x="1893888" y="3098800"/>
          <p14:tracePt t="10794" x="1803400" y="3017838"/>
          <p14:tracePt t="10804" x="1741488" y="2938463"/>
          <p14:tracePt t="10818" x="1670050" y="2847975"/>
          <p14:tracePt t="10835" x="1589088" y="2776538"/>
          <p14:tracePt t="10852" x="1571625" y="2751138"/>
          <p14:tracePt t="10869" x="1554163" y="2652713"/>
          <p14:tracePt t="10886" x="1536700" y="2455863"/>
          <p14:tracePt t="10902" x="1517650" y="2357438"/>
          <p14:tracePt t="10919" x="1473200" y="2224088"/>
          <p14:tracePt t="10936" x="1446213" y="2179638"/>
          <p14:tracePt t="10968" x="1438275" y="2179638"/>
          <p14:tracePt t="10997" x="1428750" y="2179638"/>
          <p14:tracePt t="11007" x="1419225" y="2179638"/>
          <p14:tracePt t="11019" x="1393825" y="2179638"/>
          <p14:tracePt t="11035" x="1366838" y="2179638"/>
          <p14:tracePt t="11052" x="1303338" y="2179638"/>
          <p14:tracePt t="11068" x="1204913" y="2125663"/>
          <p14:tracePt t="11085" x="1133475" y="2009775"/>
          <p14:tracePt t="11102" x="1071563" y="1795463"/>
          <p14:tracePt t="11119" x="1036638" y="1679575"/>
          <p14:tracePt t="11135" x="1036638" y="1670050"/>
          <p14:tracePt t="11171" x="1044575" y="1687513"/>
          <p14:tracePt t="11185" x="1054100" y="1724025"/>
          <p14:tracePt t="11475" x="1054100" y="1731963"/>
          <p14:tracePt t="11484" x="1062038" y="1751013"/>
          <p14:tracePt t="11494" x="1071563" y="1785938"/>
          <p14:tracePt t="11505" x="1098550" y="1830388"/>
          <p14:tracePt t="11519" x="1125538" y="1857375"/>
          <p14:tracePt t="11536" x="1152525" y="1893888"/>
          <p14:tracePt t="11607" x="1152525" y="1911350"/>
          <p14:tracePt t="11617" x="1152525" y="1928813"/>
          <p14:tracePt t="11627" x="1152525" y="1946275"/>
          <p14:tracePt t="11638" x="1160463" y="2000250"/>
          <p14:tracePt t="11652" x="1160463" y="2054225"/>
          <p14:tracePt t="11668" x="1169988" y="2098675"/>
          <p14:tracePt t="11686" x="1169988" y="2116138"/>
          <p14:tracePt t="11702" x="1179513" y="2143125"/>
          <p14:tracePt t="11719" x="1187450" y="2197100"/>
          <p14:tracePt t="11735" x="1187450" y="2232025"/>
          <p14:tracePt t="11752" x="1187450" y="2384425"/>
          <p14:tracePt t="11769" x="1143000" y="2500313"/>
          <p14:tracePt t="11785" x="1125538" y="2544763"/>
          <p14:tracePt t="11802" x="1098550" y="2616200"/>
          <p14:tracePt t="11820" x="1071563" y="2697163"/>
          <p14:tracePt t="11836" x="1062038" y="2741613"/>
          <p14:tracePt t="11852" x="1054100" y="2776538"/>
          <p14:tracePt t="11869" x="1044575" y="2786063"/>
          <p14:tracePt t="11902" x="1036638" y="2813050"/>
          <p14:tracePt t="11919" x="1036638" y="2822575"/>
          <p14:tracePt t="11935" x="1017588" y="2847975"/>
          <p14:tracePt t="11952" x="1009650" y="2894013"/>
          <p14:tracePt t="11969" x="1000125" y="2919413"/>
          <p14:tracePt t="11985" x="982663" y="2965450"/>
          <p14:tracePt t="12002" x="965200" y="3000375"/>
          <p14:tracePt t="12035" x="955675" y="3000375"/>
          <p14:tracePt t="12115" x="965200" y="2982913"/>
          <p14:tracePt t="12124" x="982663" y="2965450"/>
          <p14:tracePt t="12136" x="990600" y="2946400"/>
          <p14:tracePt t="12152" x="1000125" y="2938463"/>
          <p14:tracePt t="12169" x="1017588" y="2919413"/>
          <p14:tracePt t="12202" x="1036638" y="2901950"/>
          <p14:tracePt t="12219" x="1054100" y="2867025"/>
          <p14:tracePt t="12236" x="1089025" y="2813050"/>
          <p14:tracePt t="12252" x="1125538" y="2759075"/>
          <p14:tracePt t="12269" x="1169988" y="2679700"/>
          <p14:tracePt t="12287" x="1196975" y="2652713"/>
          <p14:tracePt t="12302" x="1214438" y="2625725"/>
          <p14:tracePt t="12319" x="1241425" y="2589213"/>
          <p14:tracePt t="12338" x="1250950" y="2544763"/>
          <p14:tracePt t="12352" x="1250950" y="2536825"/>
          <p14:tracePt t="12369" x="1258888" y="2490788"/>
          <p14:tracePt t="12386" x="1258888" y="2438400"/>
          <p14:tracePt t="12402" x="1258888" y="2339975"/>
          <p14:tracePt t="12419" x="1258888" y="2276475"/>
          <p14:tracePt t="12436" x="1258888" y="2232025"/>
          <p14:tracePt t="12452" x="1241425" y="2187575"/>
          <p14:tracePt t="12470" x="1231900" y="2179638"/>
          <p14:tracePt t="12502" x="1223963" y="2179638"/>
          <p14:tracePt t="12571" x="1204913" y="2152650"/>
          <p14:tracePt t="12582" x="1071563" y="1990725"/>
          <p14:tracePt t="12591" x="1036638" y="1919288"/>
          <p14:tracePt t="12632" x="1036638" y="1911350"/>
          <p14:tracePt t="12653" x="1027113" y="1911350"/>
          <p14:tracePt t="12714" x="1017588" y="1911350"/>
          <p14:tracePt t="12836" x="1027113" y="1911350"/>
          <p14:tracePt t="12845" x="1036638" y="1911350"/>
          <p14:tracePt t="12866" x="1044575" y="1911350"/>
          <p14:tracePt t="12876" x="1054100" y="1911350"/>
          <p14:tracePt t="12887" x="1062038" y="1919288"/>
          <p14:tracePt t="12902" x="1081088" y="1955800"/>
          <p14:tracePt t="12919" x="1143000" y="2044700"/>
          <p14:tracePt t="12938" x="1214438" y="2133600"/>
          <p14:tracePt t="12952" x="1231900" y="2160588"/>
          <p14:tracePt t="12969" x="1250950" y="2187575"/>
          <p14:tracePt t="12988" x="1250950" y="2197100"/>
          <p14:tracePt t="13002" x="1250950" y="2224088"/>
          <p14:tracePt t="13019" x="1214438" y="2455863"/>
          <p14:tracePt t="13036" x="1160463" y="2652713"/>
          <p14:tracePt t="13052" x="1071563" y="3009900"/>
          <p14:tracePt t="13069" x="1027113" y="3116263"/>
          <p14:tracePt t="13086" x="1017588" y="3116263"/>
          <p14:tracePt t="13102" x="1000125" y="3125788"/>
          <p14:tracePt t="13120" x="965200" y="3160713"/>
          <p14:tracePt t="13136" x="955675" y="3179763"/>
          <p14:tracePt t="13152" x="928688" y="3205163"/>
          <p14:tracePt t="13171" x="901700" y="3232150"/>
          <p14:tracePt t="13186" x="893763" y="3241675"/>
          <p14:tracePt t="13202" x="884238" y="3251200"/>
          <p14:tracePt t="13236" x="884238" y="3259138"/>
          <p14:tracePt t="13252" x="866775" y="3286125"/>
          <p14:tracePt t="13269" x="857250" y="3295650"/>
          <p14:tracePt t="13286" x="857250" y="3303588"/>
          <p14:tracePt t="13374" x="857250" y="3286125"/>
          <p14:tracePt t="13384" x="866775" y="3286125"/>
          <p14:tracePt t="13395" x="884238" y="3276600"/>
          <p14:tracePt t="13405" x="893763" y="3268663"/>
          <p14:tracePt t="13419" x="911225" y="3259138"/>
          <p14:tracePt t="13436" x="938213" y="3241675"/>
          <p14:tracePt t="13454" x="965200" y="3214688"/>
          <p14:tracePt t="13469" x="973138" y="3205163"/>
          <p14:tracePt t="13486" x="1009650" y="3179763"/>
          <p14:tracePt t="13503" x="1017588" y="3133725"/>
          <p14:tracePt t="13519" x="1036638" y="3116263"/>
          <p14:tracePt t="13536" x="1044575" y="3071813"/>
          <p14:tracePt t="13553" x="1054100" y="3054350"/>
          <p14:tracePt t="13569" x="1081088" y="3017838"/>
          <p14:tracePt t="13586" x="1108075" y="2973388"/>
          <p14:tracePt t="13603" x="1125538" y="2955925"/>
          <p14:tracePt t="13619" x="1125538" y="2938463"/>
          <p14:tracePt t="13638" x="1143000" y="2901950"/>
          <p14:tracePt t="13652" x="1160463" y="2867025"/>
          <p14:tracePt t="13669" x="1196975" y="2803525"/>
          <p14:tracePt t="13686" x="1196975" y="2776538"/>
          <p14:tracePt t="13703" x="1204913" y="2751138"/>
          <p14:tracePt t="13719" x="1214438" y="2732088"/>
          <p14:tracePt t="13736" x="1214438" y="2714625"/>
          <p14:tracePt t="13752" x="1214438" y="2670175"/>
          <p14:tracePt t="13769" x="1231900" y="2616200"/>
          <p14:tracePt t="13786" x="1231900" y="2589213"/>
          <p14:tracePt t="13803" x="1231900" y="2571750"/>
          <p14:tracePt t="13861" x="1231900" y="2544763"/>
          <p14:tracePt t="13871" x="1231900" y="2509838"/>
          <p14:tracePt t="13881" x="1231900" y="2446338"/>
          <p14:tracePt t="13891" x="1231900" y="2384425"/>
          <p14:tracePt t="13903" x="1231900" y="2357438"/>
          <p14:tracePt t="13932" x="1223963" y="2357438"/>
          <p14:tracePt t="14013" x="1223963" y="2347913"/>
          <p14:tracePt t="14044" x="1214438" y="2347913"/>
          <p14:tracePt t="14055" x="1214438" y="2339975"/>
          <p14:tracePt t="14064" x="1160463" y="2303463"/>
          <p14:tracePt t="14074" x="1160463" y="2276475"/>
          <p14:tracePt t="14086" x="1133475" y="2268538"/>
          <p14:tracePt t="14104" x="1044575" y="2160588"/>
          <p14:tracePt t="14120" x="1009650" y="2116138"/>
          <p14:tracePt t="14136" x="1000125" y="2108200"/>
          <p14:tracePt t="14176" x="1000125" y="2098675"/>
          <p14:tracePt t="14187" x="1000125" y="2089150"/>
          <p14:tracePt t="14277" x="1009650" y="2089150"/>
          <p14:tracePt t="14328" x="1017588" y="2089150"/>
          <p14:tracePt t="14380" x="1027113" y="2089150"/>
          <p14:tracePt t="14389" x="1044575" y="2089150"/>
          <p14:tracePt t="14403" x="1054100" y="2089150"/>
          <p14:tracePt t="14419" x="1089025" y="2108200"/>
          <p14:tracePt t="14436" x="1108075" y="2125663"/>
          <p14:tracePt t="14453" x="1133475" y="2160588"/>
          <p14:tracePt t="14470" x="1169988" y="2241550"/>
          <p14:tracePt t="14486" x="1179513" y="2303463"/>
          <p14:tracePt t="14503" x="1196975" y="2393950"/>
          <p14:tracePt t="14520" x="1204913" y="2446338"/>
          <p14:tracePt t="14536" x="1204913" y="2581275"/>
          <p14:tracePt t="14553" x="1204913" y="2795588"/>
          <p14:tracePt t="14571" x="1125538" y="3036888"/>
          <p14:tracePt t="14586" x="1044575" y="3214688"/>
          <p14:tracePt t="14603" x="874713" y="3490913"/>
          <p14:tracePt t="14620" x="839788" y="3562350"/>
          <p14:tracePt t="14636" x="830263" y="3571875"/>
          <p14:tracePt t="14654" x="822325" y="3571875"/>
          <p14:tracePt t="14755" x="847725" y="3544888"/>
          <p14:tracePt t="14765" x="893763" y="3490913"/>
          <p14:tracePt t="14775" x="946150" y="3384550"/>
          <p14:tracePt t="14786" x="982663" y="3241675"/>
          <p14:tracePt t="14805" x="1062038" y="3000375"/>
          <p14:tracePt t="14820" x="1062038" y="2911475"/>
          <p14:tracePt t="14836" x="1071563" y="2840038"/>
          <p14:tracePt t="14853" x="1071563" y="2813050"/>
          <p14:tracePt t="14870" x="1071563" y="2776538"/>
          <p14:tracePt t="14886" x="1071563" y="2660650"/>
          <p14:tracePt t="14903" x="1081088" y="2589213"/>
          <p14:tracePt t="14920" x="1089025" y="2490788"/>
          <p14:tracePt t="14937" x="1098550" y="2482850"/>
          <p14:tracePt t="16430" x="1116013" y="2465388"/>
          <p14:tracePt t="16440" x="1160463" y="2438400"/>
          <p14:tracePt t="16454" x="1187450" y="2384425"/>
          <p14:tracePt t="16471" x="1196975" y="2303463"/>
          <p14:tracePt t="16487" x="1196975" y="2259013"/>
          <p14:tracePt t="16503" x="1196975" y="2224088"/>
          <p14:tracePt t="16521" x="1196975" y="2205038"/>
          <p14:tracePt t="16602" x="1169988" y="2205038"/>
          <p14:tracePt t="16612" x="1143000" y="2205038"/>
          <p14:tracePt t="16623" x="1133475" y="2197100"/>
          <p14:tracePt t="16644" x="1125538" y="2197100"/>
          <p14:tracePt t="16705" x="1125538" y="2187575"/>
          <p14:tracePt t="16714" x="1125538" y="2179638"/>
          <p14:tracePt t="16735" x="1125538" y="2170113"/>
          <p14:tracePt t="16745" x="1125538" y="2143125"/>
          <p14:tracePt t="16756" x="1125538" y="2133600"/>
          <p14:tracePt t="16770" x="1125538" y="2125663"/>
          <p14:tracePt t="16806" x="1133475" y="2125663"/>
          <p14:tracePt t="16846" x="1160463" y="2125663"/>
          <p14:tracePt t="16856" x="1214438" y="2152650"/>
          <p14:tracePt t="16870" x="1268413" y="2214563"/>
          <p14:tracePt t="16887" x="1411288" y="2419350"/>
          <p14:tracePt t="16903" x="1438275" y="2482850"/>
          <p14:tracePt t="16920" x="1438275" y="2633663"/>
          <p14:tracePt t="16938" x="1366838" y="2965450"/>
          <p14:tracePt t="16953" x="1339850" y="3044825"/>
          <p14:tracePt t="16970" x="1276350" y="3197225"/>
          <p14:tracePt t="16989" x="1204913" y="3375025"/>
          <p14:tracePt t="17004" x="1152525" y="3500438"/>
          <p14:tracePt t="17020" x="1054100" y="3598863"/>
          <p14:tracePt t="17037" x="1027113" y="3633788"/>
          <p14:tracePt t="17053" x="1009650" y="3643313"/>
          <p14:tracePt t="17121" x="1027113" y="3625850"/>
          <p14:tracePt t="17131" x="1036638" y="3608388"/>
          <p14:tracePt t="17141" x="1054100" y="3589338"/>
          <p14:tracePt t="17153" x="1071563" y="3536950"/>
          <p14:tracePt t="17171" x="1116013" y="3394075"/>
          <p14:tracePt t="17187" x="1143000" y="3295650"/>
          <p14:tracePt t="17203" x="1196975" y="3054350"/>
          <p14:tracePt t="17222" x="1214438" y="2786063"/>
          <p14:tracePt t="17237" x="1214438" y="2554288"/>
          <p14:tracePt t="17253" x="1169988" y="2027238"/>
          <p14:tracePt t="17271" x="1143000" y="1928813"/>
          <p14:tracePt t="17287" x="1133475" y="1857375"/>
          <p14:tracePt t="17323" x="1125538" y="1857375"/>
          <p14:tracePt t="17344" x="1116013" y="1857375"/>
          <p14:tracePt t="17355" x="1108075" y="1857375"/>
          <p14:tracePt t="17370" x="1098550" y="1857375"/>
          <p14:tracePt t="17395" x="1089025" y="1857375"/>
          <p14:tracePt t="17426" x="1054100" y="1857375"/>
          <p14:tracePt t="17435" x="1036638" y="1857375"/>
          <p14:tracePt t="17445" x="1009650" y="1857375"/>
          <p14:tracePt t="17456" x="982663" y="1857375"/>
          <p14:tracePt t="17470" x="965200" y="1857375"/>
          <p14:tracePt t="17516" x="990600" y="1857375"/>
          <p14:tracePt t="17526" x="1054100" y="1857375"/>
          <p14:tracePt t="17537" x="1098550" y="1866900"/>
          <p14:tracePt t="17554" x="1133475" y="1866900"/>
          <p14:tracePt t="17570" x="1196975" y="1901825"/>
          <p14:tracePt t="17587" x="1241425" y="2044700"/>
          <p14:tracePt t="17604" x="1258888" y="2160588"/>
          <p14:tracePt t="17620" x="1285875" y="2366963"/>
          <p14:tracePt t="17639" x="1268413" y="2687638"/>
          <p14:tracePt t="17654" x="1250950" y="2813050"/>
          <p14:tracePt t="17670" x="1179513" y="2946400"/>
          <p14:tracePt t="17687" x="1133475" y="3027363"/>
          <p14:tracePt t="17703" x="1000125" y="3232150"/>
          <p14:tracePt t="17720" x="919163" y="3394075"/>
          <p14:tracePt t="17737" x="893763" y="3419475"/>
          <p14:tracePt t="17754" x="866775" y="3465513"/>
          <p14:tracePt t="17771" x="866775" y="3490913"/>
          <p14:tracePt t="17787" x="866775" y="3500438"/>
          <p14:tracePt t="17997" x="874713" y="3446463"/>
          <p14:tracePt t="18004" x="901700" y="3348038"/>
          <p14:tracePt t="18020" x="938213" y="3251200"/>
          <p14:tracePt t="18037" x="1027113" y="3017838"/>
          <p14:tracePt t="18055" x="1098550" y="2768600"/>
          <p14:tracePt t="18071" x="1108075" y="2670175"/>
          <p14:tracePt t="18087" x="1108075" y="2589213"/>
          <p14:tracePt t="18105" x="1108075" y="2517775"/>
          <p14:tracePt t="18120" x="1108075" y="2509838"/>
          <p14:tracePt t="18137" x="1098550" y="2490788"/>
          <p14:tracePt t="18154" x="1089025" y="2482850"/>
          <p14:tracePt t="18170" x="1081088" y="2455863"/>
          <p14:tracePt t="18217" x="1081088" y="2446338"/>
          <p14:tracePt t="18238" x="1081088" y="2438400"/>
          <p14:tracePt t="18247" x="1081088" y="2419350"/>
          <p14:tracePt t="18258" x="1081088" y="2401888"/>
          <p14:tracePt t="18271" x="1081088" y="2384425"/>
          <p14:tracePt t="18288" x="1081088" y="2347913"/>
          <p14:tracePt t="18304" x="1081088" y="2339975"/>
          <p14:tracePt t="18359" x="1081088" y="2322513"/>
          <p14:tracePt t="18370" x="1036638" y="2259013"/>
          <p14:tracePt t="18380" x="1027113" y="2259013"/>
          <p14:tracePt t="18400" x="982663" y="2232025"/>
          <p14:tracePt t="18411" x="946150" y="2214563"/>
          <p14:tracePt t="18441" x="938213" y="2214563"/>
          <p14:tracePt t="18502" x="965200" y="2214563"/>
          <p14:tracePt t="18512" x="1000125" y="2214563"/>
          <p14:tracePt t="18523" x="1027113" y="2214563"/>
          <p14:tracePt t="18537" x="1054100" y="2214563"/>
          <p14:tracePt t="18554" x="1062038" y="2214563"/>
          <p14:tracePt t="18582" x="1071563" y="2214563"/>
          <p14:tracePt t="18623" x="1071563" y="2232025"/>
          <p14:tracePt t="18633" x="1081088" y="2286000"/>
          <p14:tracePt t="18644" x="1098550" y="2374900"/>
          <p14:tracePt t="18654" x="1098550" y="2428875"/>
          <p14:tracePt t="18670" x="1098550" y="2490788"/>
          <p14:tracePt t="18687" x="1089025" y="2687638"/>
          <p14:tracePt t="18704" x="1054100" y="2813050"/>
          <p14:tracePt t="18720" x="1027113" y="2840038"/>
          <p14:tracePt t="18737" x="1009650" y="2874963"/>
          <p14:tracePt t="18795" x="1009650" y="2919413"/>
          <p14:tracePt t="19141" x="1017588" y="2919413"/>
          <p14:tracePt t="19151" x="1036638" y="2874963"/>
          <p14:tracePt t="19162" x="1054100" y="2813050"/>
          <p14:tracePt t="19173" x="1081088" y="2705100"/>
          <p14:tracePt t="19188" x="1116013" y="2527300"/>
          <p14:tracePt t="19204" x="1187450" y="2062163"/>
          <p14:tracePt t="19222" x="1196975" y="1938338"/>
          <p14:tracePt t="19237" x="1196975" y="1911350"/>
          <p14:tracePt t="19254" x="1196975" y="1901825"/>
          <p14:tracePt t="19283" x="1179513" y="1901825"/>
          <p14:tracePt t="19293" x="1143000" y="1901825"/>
          <p14:tracePt t="19304" x="1098550" y="1901825"/>
          <p14:tracePt t="19321" x="1044575" y="1911350"/>
          <p14:tracePt t="19338" x="1000125" y="1919288"/>
          <p14:tracePt t="19385" x="1009650" y="1919288"/>
          <p14:tracePt t="19394" x="1036638" y="1919288"/>
          <p14:tracePt t="19406" x="1071563" y="1919288"/>
          <p14:tracePt t="19421" x="1125538" y="1938338"/>
          <p14:tracePt t="19438" x="1295400" y="2054225"/>
          <p14:tracePt t="19456" x="1482725" y="2357438"/>
          <p14:tracePt t="19471" x="1509713" y="2465388"/>
          <p14:tracePt t="19487" x="1509713" y="2724150"/>
          <p14:tracePt t="19504" x="1500188" y="2822575"/>
          <p14:tracePt t="19521" x="1419225" y="2990850"/>
          <p14:tracePt t="19537" x="1330325" y="3125788"/>
          <p14:tracePt t="19554" x="1295400" y="3170238"/>
          <p14:tracePt t="19571" x="1204913" y="3303588"/>
          <p14:tracePt t="19588" x="1108075" y="3429000"/>
          <p14:tracePt t="19604" x="1081088" y="3482975"/>
          <p14:tracePt t="19621" x="1027113" y="3581400"/>
          <p14:tracePt t="19638" x="973138" y="3714750"/>
          <p14:tracePt t="19994" x="990600" y="3687763"/>
          <p14:tracePt t="20004" x="1017588" y="3643313"/>
          <p14:tracePt t="20014" x="1036638" y="3536950"/>
          <p14:tracePt t="20024" x="1081088" y="3411538"/>
          <p14:tracePt t="20038" x="1089025" y="3295650"/>
          <p14:tracePt t="20055" x="1098550" y="3116263"/>
          <p14:tracePt t="20071" x="1098550" y="3044825"/>
          <p14:tracePt t="20088" x="1089025" y="3000375"/>
          <p14:tracePt t="20400" x="1089025" y="2973388"/>
          <p14:tracePt t="20410" x="1116013" y="2847975"/>
          <p14:tracePt t="20422" x="1133475" y="2616200"/>
          <p14:tracePt t="20438" x="1152525" y="2295525"/>
          <p14:tracePt t="20454" x="1196975" y="1839913"/>
          <p14:tracePt t="20471" x="1169988" y="1625600"/>
          <p14:tracePt t="20488" x="1152525" y="1581150"/>
          <p14:tracePt t="20505" x="1116013" y="1536700"/>
          <p14:tracePt t="20746" x="1125538" y="1589088"/>
          <p14:tracePt t="20757" x="1143000" y="1679575"/>
          <p14:tracePt t="20766" x="1160463" y="1847850"/>
          <p14:tracePt t="20776" x="1179513" y="2044700"/>
          <p14:tracePt t="20788" x="1187450" y="2251075"/>
          <p14:tracePt t="20807" x="1169988" y="2490788"/>
          <p14:tracePt t="20821" x="1133475" y="2589213"/>
          <p14:tracePt t="20838" x="1089025" y="2776538"/>
          <p14:tracePt t="20854" x="1081088" y="2795588"/>
          <p14:tracePt t="20949" x="1089025" y="2786063"/>
          <p14:tracePt t="20958" x="1116013" y="2741613"/>
          <p14:tracePt t="20971" x="1152525" y="2670175"/>
          <p14:tracePt t="20990" x="1295400" y="2419350"/>
          <p14:tracePt t="21005" x="1374775" y="2224088"/>
          <p14:tracePt t="21021" x="1455738" y="1795463"/>
          <p14:tracePt t="21040" x="1465263" y="1704975"/>
          <p14:tracePt t="21071" x="1411288" y="1704975"/>
          <p14:tracePt t="21088" x="1330325" y="1697038"/>
          <p14:tracePt t="21105" x="1152525" y="1697038"/>
          <p14:tracePt t="21121" x="1036638" y="1714500"/>
          <p14:tracePt t="21138" x="1000125" y="1724025"/>
          <p14:tracePt t="21154" x="982663" y="1751013"/>
          <p14:tracePt t="21223" x="1000125" y="1776413"/>
          <p14:tracePt t="21233" x="1027113" y="1812925"/>
          <p14:tracePt t="21243" x="1054100" y="1839913"/>
          <p14:tracePt t="21254" x="1071563" y="1866900"/>
          <p14:tracePt t="21375" x="1081088" y="1884363"/>
          <p14:tracePt t="21385" x="1098550" y="1901825"/>
          <p14:tracePt t="21395" x="1125538" y="1928813"/>
          <p14:tracePt t="21406" x="1160463" y="1973263"/>
          <p14:tracePt t="21421" x="1187450" y="2036763"/>
          <p14:tracePt t="21438" x="1214438" y="2197100"/>
          <p14:tracePt t="21456" x="1187450" y="2347913"/>
          <p14:tracePt t="21471" x="1143000" y="2419350"/>
          <p14:tracePt t="21488" x="1062038" y="2554288"/>
          <p14:tracePt t="21507" x="973138" y="2714625"/>
          <p14:tracePt t="21521" x="946150" y="2776538"/>
          <p14:tracePt t="21538" x="919163" y="2884488"/>
          <p14:tracePt t="21555" x="901700" y="2901950"/>
          <p14:tracePt t="21571" x="893763" y="2946400"/>
          <p14:tracePt t="21588" x="893763" y="2965450"/>
          <p14:tracePt t="21690" x="901700" y="2946400"/>
          <p14:tracePt t="21700" x="955675" y="2911475"/>
          <p14:tracePt t="21710" x="1027113" y="2847975"/>
          <p14:tracePt t="21722" x="1071563" y="2795588"/>
          <p14:tracePt t="21740" x="1160463" y="2652713"/>
          <p14:tracePt t="21755" x="1204913" y="2554288"/>
          <p14:tracePt t="21771" x="1241425" y="2411413"/>
          <p14:tracePt t="21788" x="1241425" y="2330450"/>
          <p14:tracePt t="21805" x="1241425" y="2214563"/>
          <p14:tracePt t="21822" x="1241425" y="2000250"/>
          <p14:tracePt t="21838" x="1241425" y="1901825"/>
          <p14:tracePt t="21855" x="1241425" y="1857375"/>
          <p14:tracePt t="21874" x="1241425" y="1847850"/>
          <p14:tracePt t="21888" x="1231900" y="1847850"/>
          <p14:tracePt t="21905" x="1223963" y="1857375"/>
          <p14:tracePt t="21922" x="1196975" y="1857375"/>
          <p14:tracePt t="21938" x="1133475" y="1874838"/>
          <p14:tracePt t="21955" x="1081088" y="1884363"/>
          <p14:tracePt t="21971" x="1062038" y="1893888"/>
          <p14:tracePt t="21988" x="1044575" y="1893888"/>
          <p14:tracePt t="22076" x="1054100" y="1893888"/>
          <p14:tracePt t="22086" x="1081088" y="1901825"/>
          <p14:tracePt t="22096" x="1125538" y="1919288"/>
          <p14:tracePt t="22107" x="1152525" y="1955800"/>
          <p14:tracePt t="22122" x="1169988" y="1973263"/>
          <p14:tracePt t="22138" x="1179513" y="1990725"/>
          <p14:tracePt t="22157" x="1196975" y="2009775"/>
          <p14:tracePt t="22171" x="1196975" y="2036763"/>
          <p14:tracePt t="22188" x="1204913" y="2071688"/>
          <p14:tracePt t="22207" x="1214438" y="2179638"/>
          <p14:tracePt t="22221" x="1214438" y="2251075"/>
          <p14:tracePt t="22238" x="1196975" y="2473325"/>
          <p14:tracePt t="22255" x="1187450" y="2571750"/>
          <p14:tracePt t="22272" x="1125538" y="2928938"/>
          <p14:tracePt t="22289" x="1098550" y="3054350"/>
          <p14:tracePt t="22306" x="1071563" y="3098800"/>
          <p14:tracePt t="22322" x="1044575" y="3152775"/>
          <p14:tracePt t="22339" x="1009650" y="3259138"/>
          <p14:tracePt t="22355" x="1009650" y="3276600"/>
          <p14:tracePt t="22372" x="1009650" y="3286125"/>
          <p14:tracePt t="22613" x="1044575" y="3205163"/>
          <p14:tracePt t="22623" x="1071563" y="3133725"/>
          <p14:tracePt t="22634" x="1108075" y="3009900"/>
          <p14:tracePt t="22644" x="1116013" y="2894013"/>
          <p14:tracePt t="22655" x="1133475" y="2803525"/>
          <p14:tracePt t="22671" x="1133475" y="2679700"/>
          <p14:tracePt t="22688" x="1125538" y="2357438"/>
          <p14:tracePt t="22705" x="1054100" y="2125663"/>
          <p14:tracePt t="22722" x="1044575" y="2108200"/>
          <p14:tracePt t="22755" x="1044575" y="2089150"/>
          <p14:tracePt t="22837" x="1036638" y="2089150"/>
          <p14:tracePt t="22857" x="1017588" y="2089150"/>
          <p14:tracePt t="22878" x="1009650" y="2089150"/>
          <p14:tracePt t="22949" x="1027113" y="2098675"/>
          <p14:tracePt t="22958" x="1054100" y="2098675"/>
          <p14:tracePt t="22972" x="1089025" y="2116138"/>
          <p14:tracePt t="22989" x="1268413" y="2251075"/>
          <p14:tracePt t="23005" x="1339850" y="2339975"/>
          <p14:tracePt t="23022" x="1401763" y="2562225"/>
          <p14:tracePt t="23040" x="1393825" y="2705100"/>
          <p14:tracePt t="23055" x="1330325" y="2795588"/>
          <p14:tracePt t="23072" x="1204913" y="2955925"/>
          <p14:tracePt t="23088" x="1169988" y="3017838"/>
          <p14:tracePt t="23105" x="1098550" y="3116263"/>
          <p14:tracePt t="23122" x="1089025" y="3133725"/>
          <p14:tracePt t="23141" x="1089025" y="3143250"/>
          <p14:tracePt t="23429" x="1133475" y="2679700"/>
          <p14:tracePt t="23436" x="1143000" y="2652713"/>
          <p14:tracePt t="23446" x="1143000" y="2643188"/>
          <p14:tracePt t="23457" x="1143000" y="2633663"/>
          <p14:tracePt t="23538" x="1152525" y="2633663"/>
          <p14:tracePt t="23547" x="1169988" y="2598738"/>
          <p14:tracePt t="33714" x="1268413" y="2598738"/>
          <p14:tracePt t="33724" x="1482725" y="2598738"/>
          <p14:tracePt t="33735" x="1758950" y="2581275"/>
          <p14:tracePt t="33746" x="2062163" y="2517775"/>
          <p14:tracePt t="33758" x="2473325" y="2438400"/>
          <p14:tracePt t="33775" x="3160713" y="2179638"/>
          <p14:tracePt t="33792" x="3473450" y="2081213"/>
          <p14:tracePt t="33808" x="3732213" y="2027238"/>
          <p14:tracePt t="33826" x="3724275" y="2017713"/>
          <p14:tracePt t="33841" x="3705225" y="2017713"/>
          <p14:tracePt t="33858" x="3562350" y="2044700"/>
          <p14:tracePt t="33876" x="3394075" y="2062163"/>
          <p14:tracePt t="33892" x="3251200" y="2062163"/>
          <p14:tracePt t="33908" x="2946400" y="2054225"/>
          <p14:tracePt t="33924" x="2724150" y="2036763"/>
          <p14:tracePt t="33941" x="2393950" y="1990725"/>
          <p14:tracePt t="33958" x="2152650" y="1938338"/>
          <p14:tracePt t="33974" x="2081213" y="1938338"/>
          <p14:tracePt t="33991" x="2054225" y="1938338"/>
          <p14:tracePt t="34039" x="2054225" y="1946275"/>
          <p14:tracePt t="34049" x="2071688" y="1990725"/>
          <p14:tracePt t="34061" x="2089150" y="2081213"/>
          <p14:tracePt t="34075" x="2125663" y="2214563"/>
          <p14:tracePt t="34091" x="2170113" y="2322513"/>
          <p14:tracePt t="34110" x="2259013" y="2366963"/>
          <p14:tracePt t="34125" x="2312988" y="2393950"/>
          <p14:tracePt t="34141" x="2473325" y="2411413"/>
          <p14:tracePt t="34158" x="2581275" y="2411413"/>
          <p14:tracePt t="34174" x="2776538" y="2401888"/>
          <p14:tracePt t="34191" x="2847975" y="2347913"/>
          <p14:tracePt t="34208" x="2857500" y="2339975"/>
          <p14:tracePt t="34225" x="2857500" y="2330450"/>
          <p14:tracePt t="34242" x="2847975" y="2312988"/>
          <p14:tracePt t="34259" x="2759075" y="2179638"/>
          <p14:tracePt t="34276" x="2482850" y="2027238"/>
          <p14:tracePt t="34293" x="2224088" y="1982788"/>
          <p14:tracePt t="34309" x="2179638" y="1982788"/>
          <p14:tracePt t="34325" x="2089150" y="2036763"/>
          <p14:tracePt t="34341" x="2044700" y="2152650"/>
          <p14:tracePt t="34358" x="2027238" y="2259013"/>
          <p14:tracePt t="34375" x="2009775" y="2374900"/>
          <p14:tracePt t="34392" x="2009775" y="2455863"/>
          <p14:tracePt t="34408" x="2036763" y="2589213"/>
          <p14:tracePt t="34425" x="2160588" y="2714625"/>
          <p14:tracePt t="34441" x="2232025" y="2724150"/>
          <p14:tracePt t="34458" x="2428875" y="2724150"/>
          <p14:tracePt t="34476" x="2705100" y="2643188"/>
          <p14:tracePt t="34492" x="2803525" y="2608263"/>
          <p14:tracePt t="34508" x="3098800" y="2554288"/>
          <p14:tracePt t="53277" x="3224213" y="2428875"/>
          <p14:tracePt t="53284" x="3419475" y="2428875"/>
          <p14:tracePt t="53296" x="3759200" y="2517775"/>
          <p14:tracePt t="53315" x="4348163" y="2830513"/>
          <p14:tracePt t="53330" x="4687888" y="2928938"/>
          <p14:tracePt t="53346" x="5303838" y="3036888"/>
          <p14:tracePt t="53363" x="5626100" y="3054350"/>
          <p14:tracePt t="53380" x="6242050" y="3098800"/>
          <p14:tracePt t="53396" x="6680200" y="3098800"/>
          <p14:tracePt t="53413" x="6786563" y="3089275"/>
          <p14:tracePt t="53430" x="6919913" y="2973388"/>
          <p14:tracePt t="53640" x="7010400" y="2946400"/>
          <p14:tracePt t="53650" x="7116763" y="2919413"/>
          <p14:tracePt t="53663" x="7277100" y="2867025"/>
          <p14:tracePt t="53681" x="7518400" y="2822575"/>
          <p14:tracePt t="53697" x="7653338" y="2847975"/>
          <p14:tracePt t="53713" x="7813675" y="2884488"/>
          <p14:tracePt t="53732" x="7867650" y="2911475"/>
          <p14:tracePt t="53783" x="7867650" y="2919413"/>
          <p14:tracePt t="53792" x="7848600" y="2919413"/>
          <p14:tracePt t="53802" x="7823200" y="2928938"/>
          <p14:tracePt t="53814" x="7786688" y="2938463"/>
          <p14:tracePt t="53830" x="7759700" y="2946400"/>
          <p14:tracePt t="53846" x="7661275" y="2982913"/>
          <p14:tracePt t="53864" x="7608888" y="3000375"/>
          <p14:tracePt t="53880" x="7589838" y="3000375"/>
          <p14:tracePt t="53897" x="7545388" y="3017838"/>
          <p14:tracePt t="53914" x="7527925" y="3027363"/>
          <p14:tracePt t="53946" x="7527925" y="3036888"/>
          <p14:tracePt t="53965" x="7589838" y="3081338"/>
          <p14:tracePt t="53980" x="7626350" y="3098800"/>
          <p14:tracePt t="53997" x="7742238" y="3125788"/>
          <p14:tracePt t="54014" x="7840663" y="3152775"/>
          <p14:tracePt t="54030" x="7956550" y="3160713"/>
          <p14:tracePt t="54047" x="8010525" y="3160713"/>
          <p14:tracePt t="54063" x="8037513" y="3152775"/>
          <p14:tracePt t="54080" x="8037513" y="3143250"/>
          <p14:tracePt t="54113" x="8027988" y="3125788"/>
          <p14:tracePt t="54130" x="7804150" y="2973388"/>
          <p14:tracePt t="54148" x="7126288" y="2803525"/>
          <p14:tracePt t="54164" x="6751638" y="2751138"/>
          <p14:tracePt t="54180" x="6062663" y="2687638"/>
          <p14:tracePt t="54198" x="5483225" y="2830513"/>
          <p14:tracePt t="54213" x="5205413" y="2955925"/>
          <p14:tracePt t="54230" x="4786313" y="3241675"/>
          <p14:tracePt t="54247" x="4660900" y="3455988"/>
          <p14:tracePt t="54263" x="4562475" y="3536950"/>
          <p14:tracePt t="54280" x="4554538" y="3536950"/>
          <p14:tracePt t="54320" x="4562475" y="3554413"/>
          <p14:tracePt t="54333" x="4625975" y="3589338"/>
          <p14:tracePt t="54341" x="4714875" y="3660775"/>
          <p14:tracePt t="54351" x="4813300" y="3724275"/>
          <p14:tracePt t="54363" x="4929188" y="3759200"/>
          <p14:tracePt t="54382" x="5160963" y="3776663"/>
          <p14:tracePt t="54397" x="5276850" y="3759200"/>
          <p14:tracePt t="54414" x="5680075" y="3652838"/>
          <p14:tracePt t="54430" x="5867400" y="3581400"/>
          <p14:tracePt t="54447" x="6215063" y="3465513"/>
          <p14:tracePt t="54464" x="6473825" y="3357563"/>
          <p14:tracePt t="54480" x="6572250" y="3348038"/>
          <p14:tracePt t="54497" x="6759575" y="3348038"/>
          <p14:tracePt t="54514" x="6894513" y="3367088"/>
          <p14:tracePt t="54530" x="6946900" y="3367088"/>
          <p14:tracePt t="54547" x="7054850" y="3384550"/>
          <p14:tracePt t="54564" x="7161213" y="3330575"/>
          <p14:tracePt t="54580" x="7215188" y="3268663"/>
          <p14:tracePt t="54597" x="7296150" y="3089275"/>
          <p14:tracePt t="54614" x="7367588" y="2928938"/>
          <p14:tracePt t="54630" x="7412038" y="2867025"/>
          <p14:tracePt t="54647" x="7446963" y="2714625"/>
          <p14:tracePt t="54664" x="7466013" y="2643188"/>
          <p14:tracePt t="54680" x="7483475" y="2527300"/>
          <p14:tracePt t="54697" x="7491413" y="2411413"/>
          <p14:tracePt t="54714" x="7491413" y="2357438"/>
          <p14:tracePt t="54730" x="7412038" y="2108200"/>
          <p14:tracePt t="54748" x="7188200" y="1911350"/>
          <p14:tracePt t="54764" x="6973888" y="1803400"/>
          <p14:tracePt t="54780" x="6357938" y="1598613"/>
          <p14:tracePt t="54797" x="5991225" y="1446213"/>
          <p14:tracePt t="54814" x="5608638" y="1347788"/>
          <p14:tracePt t="54830" x="5456238" y="1330325"/>
          <p14:tracePt t="54848" x="5411788" y="1330325"/>
          <p14:tracePt t="54863" x="5402263" y="1339850"/>
          <p14:tracePt t="54880" x="5394325" y="1438275"/>
          <p14:tracePt t="54897" x="5394325" y="1509713"/>
          <p14:tracePt t="54914" x="5394325" y="1714500"/>
          <p14:tracePt t="54930" x="5394325" y="1938338"/>
          <p14:tracePt t="54947" x="5394325" y="2071688"/>
          <p14:tracePt t="54964" x="5438775" y="2179638"/>
          <p14:tracePt t="54981" x="5572125" y="2366963"/>
          <p14:tracePt t="54997" x="5688013" y="2536825"/>
          <p14:tracePt t="55014" x="5884863" y="2741613"/>
          <p14:tracePt t="55032" x="6108700" y="2867025"/>
          <p14:tracePt t="55047" x="6215063" y="2973388"/>
          <p14:tracePt t="55064" x="6527800" y="3241675"/>
          <p14:tracePt t="55082" x="6777038" y="3384550"/>
          <p14:tracePt t="55097" x="6875463" y="3402013"/>
          <p14:tracePt t="55113" x="6991350" y="3402013"/>
          <p14:tracePt t="55130" x="7027863" y="3402013"/>
          <p14:tracePt t="55147" x="7089775" y="3402013"/>
          <p14:tracePt t="55164" x="7215188" y="3402013"/>
          <p14:tracePt t="55180" x="7286625" y="3402013"/>
          <p14:tracePt t="55197" x="7385050" y="3402013"/>
          <p14:tracePt t="55215" x="7429500" y="3402013"/>
          <p14:tracePt t="55230" x="7446963" y="3402013"/>
          <p14:tracePt t="55247" x="7473950" y="3402013"/>
          <p14:tracePt t="55265" x="7554913" y="3384550"/>
          <p14:tracePt t="55280" x="7599363" y="3330575"/>
          <p14:tracePt t="55297" x="7680325" y="3170238"/>
          <p14:tracePt t="55313" x="7697788" y="3071813"/>
          <p14:tracePt t="55331" x="7724775" y="2847975"/>
          <p14:tracePt t="55347" x="7732713" y="2670175"/>
          <p14:tracePt t="55364" x="7732713" y="2554288"/>
          <p14:tracePt t="55380" x="7715250" y="2179638"/>
          <p14:tracePt t="55397" x="7466013" y="1687513"/>
          <p14:tracePt t="55414" x="7259638" y="1500188"/>
          <p14:tracePt t="55430" x="6894513" y="1027113"/>
          <p14:tracePt t="55448" x="6724650" y="919163"/>
          <p14:tracePt t="55464" x="6653213" y="901700"/>
          <p14:tracePt t="55480" x="6473825" y="893763"/>
          <p14:tracePt t="55499" x="6108700" y="955675"/>
          <p14:tracePt t="55514" x="5938838" y="1000125"/>
          <p14:tracePt t="55531" x="5599113" y="1152525"/>
          <p14:tracePt t="55547" x="5537200" y="1268413"/>
          <p14:tracePt t="55564" x="5465763" y="1446213"/>
          <p14:tracePt t="55580" x="5465763" y="1731963"/>
          <p14:tracePt t="55597" x="5518150" y="2000250"/>
          <p14:tracePt t="55614" x="5626100" y="2197100"/>
          <p14:tracePt t="55631" x="5867400" y="2705100"/>
          <p14:tracePt t="55647" x="5983288" y="2857500"/>
          <p14:tracePt t="55664" x="6242050" y="3160713"/>
          <p14:tracePt t="55682" x="6572250" y="3527425"/>
          <p14:tracePt t="55697" x="6680200" y="3598863"/>
          <p14:tracePt t="55714" x="6848475" y="3679825"/>
          <p14:tracePt t="55732" x="6983413" y="3697288"/>
          <p14:tracePt t="55747" x="7027863" y="3679825"/>
          <p14:tracePt t="55764" x="7116763" y="3581400"/>
          <p14:tracePt t="55780" x="7143750" y="3482975"/>
          <p14:tracePt t="55798" x="7205663" y="3232150"/>
          <p14:tracePt t="55814" x="7296150" y="2830513"/>
          <p14:tracePt t="55831" x="7296150" y="2633663"/>
          <p14:tracePt t="55834" x="7313613" y="2411413"/>
          <p14:tracePt t="55847" x="7313613" y="2089150"/>
          <p14:tracePt t="55865" x="7170738" y="1643063"/>
          <p14:tracePt t="55880" x="7027863" y="1509713"/>
          <p14:tracePt t="55897" x="6599238" y="1312863"/>
          <p14:tracePt t="55915" x="6375400" y="1285875"/>
          <p14:tracePt t="55931" x="6259513" y="1285875"/>
          <p14:tracePt t="55947" x="6072188" y="1357313"/>
          <p14:tracePt t="55964" x="6018213" y="1419225"/>
          <p14:tracePt t="55980" x="5956300" y="1581150"/>
          <p14:tracePt t="55997" x="5991225" y="1866900"/>
          <p14:tracePt t="56014" x="6108700" y="2000250"/>
          <p14:tracePt t="56030" x="6581775" y="2571750"/>
          <p14:tracePt t="56047" x="6919913" y="2795588"/>
          <p14:tracePt t="56064" x="7045325" y="2840038"/>
          <p14:tracePt t="56081" x="7215188" y="2847975"/>
          <p14:tracePt t="56097" x="7277100" y="2830513"/>
          <p14:tracePt t="56333" x="7313613" y="2803525"/>
          <p14:tracePt t="56342" x="7375525" y="2741613"/>
          <p14:tracePt t="56352" x="7537450" y="2544763"/>
          <p14:tracePt t="56364" x="7661275" y="2393950"/>
          <p14:tracePt t="56382" x="7983538" y="1866900"/>
          <p14:tracePt t="56397" x="8126413" y="1473200"/>
          <p14:tracePt t="56414" x="8224838" y="1250950"/>
          <p14:tracePt t="56430" x="8224838" y="1241425"/>
          <p14:tracePt t="56447" x="8188325" y="1241425"/>
          <p14:tracePt t="56464" x="8037513" y="1250950"/>
          <p14:tracePt t="56480" x="7983538" y="1285875"/>
          <p14:tracePt t="56497" x="7840663" y="1374775"/>
          <p14:tracePt t="56515" x="7616825" y="1562100"/>
          <p14:tracePt t="56531" x="7500938" y="1776413"/>
          <p14:tracePt t="56547" x="7419975" y="1901825"/>
          <p14:tracePt t="56565" x="7394575" y="1982788"/>
          <p14:tracePt t="56580" x="7394575" y="2044700"/>
          <p14:tracePt t="56597" x="7446963" y="2366963"/>
          <p14:tracePt t="56614" x="7500938" y="2500313"/>
          <p14:tracePt t="56631" x="7643813" y="2776538"/>
          <p14:tracePt t="56647" x="7823200" y="3044825"/>
          <p14:tracePt t="56664" x="7894638" y="3116263"/>
          <p14:tracePt t="56681" x="8037513" y="3224213"/>
          <p14:tracePt t="56697" x="8224838" y="3348038"/>
          <p14:tracePt t="56714" x="8331200" y="3446463"/>
          <p14:tracePt t="56731" x="8456613" y="3517900"/>
          <p14:tracePt t="56912" x="8447088" y="3517900"/>
          <p14:tracePt t="56920" x="8375650" y="3465513"/>
          <p14:tracePt t="56932" x="8224838" y="3357563"/>
          <p14:tracePt t="56947" x="7991475" y="3125788"/>
          <p14:tracePt t="56964" x="7402513" y="2527300"/>
          <p14:tracePt t="56982" x="7037388" y="2133600"/>
          <p14:tracePt t="56998" x="6973888" y="2062163"/>
          <p14:tracePt t="57014" x="6938963" y="1965325"/>
          <p14:tracePt t="57031" x="6929438" y="1946275"/>
          <p14:tracePt t="57064" x="6956425" y="1946275"/>
          <p14:tracePt t="57081" x="7018338" y="1911350"/>
          <p14:tracePt t="57098" x="7296150" y="1911350"/>
          <p14:tracePt t="57114" x="7786688" y="2152650"/>
          <p14:tracePt t="57131" x="8089900" y="2295525"/>
          <p14:tracePt t="57147" x="8572500" y="2776538"/>
          <p14:tracePt t="57164" x="8867775" y="3179763"/>
          <p14:tracePt t="57181" x="8920163" y="3367088"/>
          <p14:tracePt t="57197" x="8929688" y="3562350"/>
          <p14:tracePt t="57215" x="8813800" y="3643313"/>
          <p14:tracePt t="57231" x="8715375" y="3679825"/>
          <p14:tracePt t="57247" x="8394700" y="3724275"/>
          <p14:tracePt t="57266" x="8037513" y="3660775"/>
          <p14:tracePt t="57281" x="7929563" y="3652838"/>
          <p14:tracePt t="57297" x="7705725" y="3643313"/>
          <p14:tracePt t="57314" x="7608888" y="3633788"/>
          <p14:tracePt t="57331" x="7491413" y="3581400"/>
          <p14:tracePt t="57348" x="7419975" y="3482975"/>
          <p14:tracePt t="57364" x="7385050" y="3419475"/>
          <p14:tracePt t="57381" x="7375525" y="3152775"/>
          <p14:tracePt t="57398" x="7491413" y="2616200"/>
          <p14:tracePt t="57415" x="7581900" y="2303463"/>
          <p14:tracePt t="57431" x="7777163" y="1803400"/>
          <p14:tracePt t="57449" x="7947025" y="1544638"/>
          <p14:tracePt t="57464" x="7991475" y="1482725"/>
          <p14:tracePt t="57481" x="8062913" y="1330325"/>
          <p14:tracePt t="57499" x="8062913" y="1268413"/>
          <p14:tracePt t="57514" x="8027988" y="1241425"/>
          <p14:tracePt t="57531" x="7867650" y="1204913"/>
          <p14:tracePt t="57547" x="7724775" y="1204913"/>
          <p14:tracePt t="57564" x="7224713" y="1312863"/>
          <p14:tracePt t="57581" x="6840538" y="1616075"/>
          <p14:tracePt t="57597" x="6688138" y="1741488"/>
          <p14:tracePt t="57615" x="6554788" y="1946275"/>
          <p14:tracePt t="57631" x="6518275" y="2490788"/>
          <p14:tracePt t="57648" x="6554788" y="2616200"/>
          <p14:tracePt t="57665" x="6769100" y="2946400"/>
          <p14:tracePt t="57683" x="7161213" y="3295650"/>
          <p14:tracePt t="57697" x="7473950" y="3411538"/>
          <p14:tracePt t="57714" x="7840663" y="3589338"/>
          <p14:tracePt t="57731" x="7956550" y="3608388"/>
          <p14:tracePt t="57748" x="8081963" y="3625850"/>
          <p14:tracePt t="57764" x="8089900" y="3625850"/>
          <p14:tracePt t="57781" x="8072438" y="3660775"/>
          <p14:tracePt t="57798" x="7777163" y="3803650"/>
          <p14:tracePt t="57814" x="7331075" y="4037013"/>
          <p14:tracePt t="57831" x="7089775" y="4108450"/>
          <p14:tracePt t="57834" x="6929438" y="4116388"/>
          <p14:tracePt t="57848" x="6804025" y="4116388"/>
          <p14:tracePt t="57865" x="6599238" y="4054475"/>
          <p14:tracePt t="57881" x="6537325" y="3983038"/>
          <p14:tracePt t="57898" x="6483350" y="3500438"/>
          <p14:tracePt t="57916" x="6670675" y="2911475"/>
          <p14:tracePt t="57931" x="6875463" y="2705100"/>
          <p14:tracePt t="57947" x="7348538" y="2438400"/>
          <p14:tracePt t="57964" x="7589838" y="2366963"/>
          <p14:tracePt t="57981" x="7920038" y="2303463"/>
          <p14:tracePt t="57998" x="8099425" y="2224088"/>
          <p14:tracePt t="58014" x="8153400" y="2197100"/>
          <p14:tracePt t="58031" x="8232775" y="2116138"/>
          <p14:tracePt t="58048" x="8242300" y="1955800"/>
          <p14:tracePt t="58064" x="8170863" y="1839913"/>
          <p14:tracePt t="58081" x="7823200" y="1571625"/>
          <p14:tracePt t="58099" x="7412038" y="1465263"/>
          <p14:tracePt t="58114" x="7259638" y="1465263"/>
          <p14:tracePt t="58131" x="7143750" y="1500188"/>
          <p14:tracePt t="58149" x="7072313" y="1660525"/>
          <p14:tracePt t="58164" x="7054850" y="1731963"/>
          <p14:tracePt t="58181" x="7108825" y="1919288"/>
          <p14:tracePt t="58198" x="7232650" y="2116138"/>
          <p14:tracePt t="58214" x="7653338" y="2589213"/>
          <p14:tracePt t="58231" x="8045450" y="3027363"/>
          <p14:tracePt t="58248" x="8108950" y="3125788"/>
          <p14:tracePt t="58264" x="8197850" y="3375025"/>
          <p14:tracePt t="58281" x="8197850" y="3697288"/>
          <p14:tracePt t="58298" x="8188325" y="3875088"/>
          <p14:tracePt t="58315" x="8054975" y="4125913"/>
          <p14:tracePt t="58333" x="7894638" y="4187825"/>
          <p14:tracePt t="58348" x="7769225" y="4187825"/>
          <p14:tracePt t="58365" x="7537450" y="4160838"/>
          <p14:tracePt t="58382" x="7215188" y="3983038"/>
          <p14:tracePt t="58398" x="7134225" y="3929063"/>
          <p14:tracePt t="58415" x="7126288" y="3919538"/>
          <p14:tracePt t="58448" x="7215188" y="3803650"/>
          <p14:tracePt t="58465" x="7419975" y="3562350"/>
          <p14:tracePt t="58481" x="7510463" y="3490913"/>
          <p14:tracePt t="58498" x="7732713" y="3357563"/>
          <p14:tracePt t="58515" x="7894638" y="3170238"/>
          <p14:tracePt t="58531" x="7929563" y="3027363"/>
          <p14:tracePt t="58548" x="7956550" y="2697163"/>
          <p14:tracePt t="58566" x="7858125" y="2108200"/>
          <p14:tracePt t="58581" x="7751763" y="1919288"/>
          <p14:tracePt t="58598" x="7491413" y="1768475"/>
          <p14:tracePt t="58614" x="7385050" y="1758950"/>
          <p14:tracePt t="58631" x="7259638" y="1776413"/>
          <p14:tracePt t="58648" x="7188200" y="1884363"/>
          <p14:tracePt t="58665" x="7170738" y="1990725"/>
          <p14:tracePt t="58681" x="7170738" y="2214563"/>
          <p14:tracePt t="59002" x="7304088" y="2411413"/>
          <p14:tracePt t="59013" x="7545388" y="2687638"/>
          <p14:tracePt t="59023" x="7705725" y="2847975"/>
          <p14:tracePt t="59034" x="7831138" y="3044825"/>
          <p14:tracePt t="59048" x="7885113" y="3152775"/>
          <p14:tracePt t="59064" x="7902575" y="3241675"/>
          <p14:tracePt t="59081" x="7902575" y="3303588"/>
          <p14:tracePt t="59098" x="7796213" y="3455988"/>
          <p14:tracePt t="59115" x="7589838" y="3571875"/>
          <p14:tracePt t="59131" x="7473950" y="3589338"/>
          <p14:tracePt t="59148" x="7251700" y="3598863"/>
          <p14:tracePt t="59165" x="6929438" y="3536950"/>
          <p14:tracePt t="59181" x="6804025" y="3482975"/>
          <p14:tracePt t="59198" x="6608763" y="3394075"/>
          <p14:tracePt t="77244" x="6446838" y="3527425"/>
          <p14:tracePt t="77252" x="6402388" y="3625850"/>
          <p14:tracePt t="77262" x="6384925" y="3705225"/>
          <p14:tracePt t="77272" x="6357938" y="3786188"/>
          <p14:tracePt t="77286" x="6348413" y="3867150"/>
          <p14:tracePt t="77303" x="6313488" y="4062413"/>
          <p14:tracePt t="77319" x="6313488" y="4089400"/>
          <p14:tracePt t="77374" x="6313488" y="4054475"/>
          <p14:tracePt t="77384" x="6313488" y="3946525"/>
          <p14:tracePt t="77394" x="6313488" y="3840163"/>
          <p14:tracePt t="77405" x="6313488" y="3697288"/>
          <p14:tracePt t="77419" x="6313488" y="3429000"/>
          <p14:tracePt t="77436" x="6251575" y="3340100"/>
          <p14:tracePt t="77453" x="6188075" y="3330575"/>
          <p14:tracePt t="77470" x="5991225" y="3411538"/>
          <p14:tracePt t="77486" x="5840413" y="3652838"/>
          <p14:tracePt t="77503" x="5768975" y="3732213"/>
          <p14:tracePt t="77519" x="5724525" y="3822700"/>
          <p14:tracePt t="77536" x="5724525" y="3840163"/>
          <p14:tracePt t="77577" x="5724525" y="3830638"/>
          <p14:tracePt t="77588" x="5741988" y="3813175"/>
          <p14:tracePt t="77598" x="5759450" y="3795713"/>
          <p14:tracePt t="77607" x="5776913" y="3795713"/>
          <p14:tracePt t="77648" x="5786438" y="3795713"/>
          <p14:tracePt t="77658" x="5786438" y="3803650"/>
          <p14:tracePt t="77740" x="5786438" y="3813175"/>
          <p14:tracePt t="77750" x="5786438" y="3830638"/>
          <p14:tracePt t="77760" x="5795963" y="3857625"/>
          <p14:tracePt t="77771" x="5813425" y="3919538"/>
          <p14:tracePt t="77786" x="5840413" y="3983038"/>
          <p14:tracePt t="77803" x="5919788" y="4054475"/>
          <p14:tracePt t="77821" x="6062663" y="4089400"/>
          <p14:tracePt t="77836" x="6188075" y="4143375"/>
          <p14:tracePt t="88937" x="3687763" y="4143375"/>
          <p14:tracePt t="88945" x="3108325" y="4089400"/>
          <p14:tracePt t="88956" x="2679700" y="4044950"/>
          <p14:tracePt t="88972" x="2259013" y="3973513"/>
          <p14:tracePt t="88989" x="1679575" y="3973513"/>
          <p14:tracePt t="89006" x="1187450" y="4017963"/>
          <p14:tracePt t="89023" x="1062038" y="4017963"/>
          <p14:tracePt t="89039" x="955675" y="4000500"/>
          <p14:tracePt t="89056" x="965200" y="3973513"/>
          <p14:tracePt t="89290" x="1000125" y="4054475"/>
          <p14:tracePt t="89300" x="1036638" y="4133850"/>
          <p14:tracePt t="89310" x="1054100" y="4268788"/>
          <p14:tracePt t="89322" x="1089025" y="4429125"/>
          <p14:tracePt t="89341" x="1108075" y="4714875"/>
          <p14:tracePt t="89356" x="1116013" y="4795838"/>
          <p14:tracePt t="89372" x="1116013" y="5000625"/>
          <p14:tracePt t="89389" x="1116013" y="5108575"/>
          <p14:tracePt t="89406" x="1116013" y="5170488"/>
          <p14:tracePt t="89422" x="1108075" y="5197475"/>
          <p14:tracePt t="89439" x="1108075" y="5205413"/>
          <p14:tracePt t="89635" x="1098550" y="5180013"/>
          <p14:tracePt t="89645" x="1098550" y="5143500"/>
          <p14:tracePt t="89657" x="1089025" y="5089525"/>
          <p14:tracePt t="89673" x="1089025" y="5000625"/>
          <p14:tracePt t="89689" x="1089025" y="4946650"/>
          <p14:tracePt t="89787" x="1081088" y="4946650"/>
          <p14:tracePt t="89798" x="1062038" y="4938713"/>
          <p14:tracePt t="89809" x="1054100" y="4938713"/>
          <p14:tracePt t="89823" x="1044575" y="4929188"/>
          <p14:tracePt t="89839" x="1027113" y="4919663"/>
          <p14:tracePt t="89869" x="1027113" y="4911725"/>
          <p14:tracePt t="89890" x="1027113" y="4902200"/>
          <p14:tracePt t="89971" x="1036638" y="4902200"/>
          <p14:tracePt t="89981" x="1044575" y="4902200"/>
          <p14:tracePt t="89992" x="1054100" y="4902200"/>
          <p14:tracePt t="90006" x="1071563" y="4902200"/>
          <p14:tracePt t="90022" x="1116013" y="4919663"/>
          <p14:tracePt t="90039" x="1143000" y="4946650"/>
          <p14:tracePt t="90056" x="1179513" y="4973638"/>
          <p14:tracePt t="90073" x="1204913" y="4991100"/>
          <p14:tracePt t="90089" x="1204913" y="5018088"/>
          <p14:tracePt t="90107" x="1223963" y="5089525"/>
          <p14:tracePt t="90123" x="1231900" y="5143500"/>
          <p14:tracePt t="90139" x="1241425" y="5180013"/>
          <p14:tracePt t="90156" x="1241425" y="5276850"/>
          <p14:tracePt t="90174" x="1241425" y="5456238"/>
          <p14:tracePt t="90189" x="1231900" y="5510213"/>
          <p14:tracePt t="90206" x="1187450" y="5634038"/>
          <p14:tracePt t="90224" x="1081088" y="5911850"/>
          <p14:tracePt t="90239" x="1036638" y="6010275"/>
          <p14:tracePt t="90256" x="946150" y="6143625"/>
          <p14:tracePt t="90273" x="911225" y="6197600"/>
          <p14:tracePt t="90289" x="857250" y="6259513"/>
          <p14:tracePt t="90306" x="847725" y="6276975"/>
          <p14:tracePt t="90323" x="839788" y="6276975"/>
          <p14:tracePt t="90437" x="839788" y="6269038"/>
          <p14:tracePt t="90448" x="847725" y="6251575"/>
          <p14:tracePt t="90459" x="866775" y="6242050"/>
          <p14:tracePt t="90473" x="874713" y="6232525"/>
          <p14:tracePt t="90490" x="901700" y="6205538"/>
          <p14:tracePt t="90507" x="919163" y="6197600"/>
          <p14:tracePt t="90523" x="938213" y="6170613"/>
          <p14:tracePt t="90539" x="955675" y="6089650"/>
          <p14:tracePt t="90556" x="973138" y="6054725"/>
          <p14:tracePt t="90573" x="1000125" y="5973763"/>
          <p14:tracePt t="90590" x="1027113" y="5919788"/>
          <p14:tracePt t="90606" x="1036638" y="5911850"/>
          <p14:tracePt t="90623" x="1036638" y="5875338"/>
          <p14:tracePt t="90641" x="1054100" y="5840413"/>
          <p14:tracePt t="90656" x="1054100" y="5822950"/>
          <p14:tracePt t="90673" x="1081088" y="5705475"/>
          <p14:tracePt t="90691" x="1108075" y="5653088"/>
          <p14:tracePt t="90706" x="1116013" y="5626100"/>
          <p14:tracePt t="90723" x="1125538" y="5589588"/>
          <p14:tracePt t="90739" x="1125538" y="5572125"/>
          <p14:tracePt t="90756" x="1143000" y="5510213"/>
          <p14:tracePt t="90773" x="1179513" y="5348288"/>
          <p14:tracePt t="90789" x="1179513" y="5313363"/>
          <p14:tracePt t="90806" x="1179513" y="5276850"/>
          <p14:tracePt t="90839" x="1143000" y="5268913"/>
          <p14:tracePt t="90857" x="1027113" y="5170488"/>
          <p14:tracePt t="90875" x="893763" y="5027613"/>
          <p14:tracePt t="90889" x="839788" y="4938713"/>
          <p14:tracePt t="90906" x="785813" y="4875213"/>
          <p14:tracePt t="90923" x="768350" y="4867275"/>
          <p14:tracePt t="90996" x="776288" y="4867275"/>
          <p14:tracePt t="91006" x="803275" y="4867275"/>
          <p14:tracePt t="91231" x="830263" y="4867275"/>
          <p14:tracePt t="91240" x="857250" y="4875213"/>
          <p14:tracePt t="91251" x="901700" y="4894263"/>
          <p14:tracePt t="91260" x="946150" y="4911725"/>
          <p14:tracePt t="91273" x="990600" y="4938713"/>
          <p14:tracePt t="91292" x="1062038" y="5018088"/>
          <p14:tracePt t="91306" x="1116013" y="5108575"/>
          <p14:tracePt t="91323" x="1160463" y="5205413"/>
          <p14:tracePt t="91341" x="1179513" y="5286375"/>
          <p14:tracePt t="91357" x="1187450" y="5348288"/>
          <p14:tracePt t="91373" x="1179513" y="5500688"/>
          <p14:tracePt t="91390" x="1160463" y="5545138"/>
          <p14:tracePt t="91406" x="1098550" y="5688013"/>
          <p14:tracePt t="91423" x="982663" y="5813425"/>
          <p14:tracePt t="91440" x="938213" y="5875338"/>
          <p14:tracePt t="91456" x="857250" y="5973763"/>
          <p14:tracePt t="91474" x="812800" y="6072188"/>
          <p14:tracePt t="91490" x="803275" y="6108700"/>
          <p14:tracePt t="91507" x="803275" y="6116638"/>
          <p14:tracePt t="91526" x="795338" y="6116638"/>
          <p14:tracePt t="91636" x="795338" y="6108700"/>
          <p14:tracePt t="91646" x="812800" y="6062663"/>
          <p14:tracePt t="91658" x="830263" y="6045200"/>
          <p14:tracePt t="91673" x="857250" y="6018213"/>
          <p14:tracePt t="91690" x="893763" y="5973763"/>
          <p14:tracePt t="91707" x="919163" y="5938838"/>
          <p14:tracePt t="91723" x="938213" y="5929313"/>
          <p14:tracePt t="91740" x="973138" y="5884863"/>
          <p14:tracePt t="91759" x="1000125" y="5822950"/>
          <p14:tracePt t="91773" x="1027113" y="5768975"/>
          <p14:tracePt t="91790" x="1044575" y="5705475"/>
          <p14:tracePt t="91807" x="1054100" y="5680075"/>
          <p14:tracePt t="91823" x="1081088" y="5608638"/>
          <p14:tracePt t="91840" x="1108075" y="5562600"/>
          <p14:tracePt t="91857" x="1108075" y="5545138"/>
          <p14:tracePt t="91873" x="1116013" y="5483225"/>
          <p14:tracePt t="91890" x="1133475" y="5411788"/>
          <p14:tracePt t="91907" x="1133475" y="5394325"/>
          <p14:tracePt t="91923" x="1133475" y="5313363"/>
          <p14:tracePt t="91941" x="1143000" y="5170488"/>
          <p14:tracePt t="91957" x="1143000" y="5099050"/>
          <p14:tracePt t="91973" x="1133475" y="4983163"/>
          <p14:tracePt t="91990" x="1125538" y="4973638"/>
          <p14:tracePt t="92023" x="1116013" y="4973638"/>
          <p14:tracePt t="92175" x="1125538" y="4973638"/>
          <p14:tracePt t="92185" x="1133475" y="4973638"/>
          <p14:tracePt t="92216" x="1143000" y="4973638"/>
          <p14:tracePt t="92225" x="1160463" y="4973638"/>
          <p14:tracePt t="92240" x="1169988" y="4983163"/>
          <p14:tracePt t="92257" x="1204913" y="5099050"/>
          <p14:tracePt t="92275" x="1295400" y="5268913"/>
          <p14:tracePt t="92290" x="1322388" y="5411788"/>
          <p14:tracePt t="92307" x="1357313" y="5670550"/>
          <p14:tracePt t="92323" x="1357313" y="5732463"/>
          <p14:tracePt t="92340" x="1339850" y="5822950"/>
          <p14:tracePt t="92357" x="1214438" y="5946775"/>
          <p14:tracePt t="92373" x="1152525" y="6018213"/>
          <p14:tracePt t="92390" x="1000125" y="6116638"/>
          <p14:tracePt t="92408" x="911225" y="6161088"/>
          <p14:tracePt t="92423" x="911225" y="6170613"/>
          <p14:tracePt t="92459" x="928688" y="6143625"/>
          <p14:tracePt t="96544" x="1303338" y="6116638"/>
          <p14:tracePt t="96551" x="1643063" y="5991225"/>
          <p14:tracePt t="96561" x="1946275" y="5867400"/>
          <p14:tracePt t="96575" x="2276475" y="5697538"/>
          <p14:tracePt t="96592" x="2776538" y="5251450"/>
          <p14:tracePt t="96608" x="2919413" y="5116513"/>
          <p14:tracePt t="96624" x="3009900" y="4938713"/>
          <p14:tracePt t="96643" x="3000375" y="4795838"/>
          <p14:tracePt t="96867" x="2938463" y="4813300"/>
          <p14:tracePt t="96876" x="2867025" y="4902200"/>
          <p14:tracePt t="96891" x="2795588" y="4946650"/>
          <p14:tracePt t="96908" x="2670175" y="5000625"/>
          <p14:tracePt t="96925" x="2608263" y="5027613"/>
          <p14:tracePt t="96941" x="2455863" y="5072063"/>
          <p14:tracePt t="96958" x="2322513" y="5108575"/>
          <p14:tracePt t="96975" x="2276475" y="5126038"/>
          <p14:tracePt t="96991" x="2259013" y="5133975"/>
          <p14:tracePt t="97079" x="2268538" y="5133975"/>
          <p14:tracePt t="97089" x="2286000" y="5133975"/>
          <p14:tracePt t="97099" x="2312988" y="5143500"/>
          <p14:tracePt t="97111" x="2312988" y="5153025"/>
          <p14:tracePt t="97125" x="2330450" y="5153025"/>
          <p14:tracePt t="97141" x="2347913" y="5153025"/>
          <p14:tracePt t="97160" x="2374900" y="5160963"/>
          <p14:tracePt t="97175" x="2393950" y="5170488"/>
          <p14:tracePt t="97191" x="2428875" y="5170488"/>
          <p14:tracePt t="97208" x="2446338" y="5180013"/>
          <p14:tracePt t="97224" x="2482850" y="5197475"/>
          <p14:tracePt t="97241" x="2500313" y="5205413"/>
          <p14:tracePt t="97258" x="2509838" y="5214938"/>
          <p14:tracePt t="97274" x="2517775" y="5224463"/>
          <p14:tracePt t="97293" x="2544763" y="5241925"/>
          <p14:tracePt t="97308" x="2581275" y="5268913"/>
          <p14:tracePt t="97325" x="2633663" y="5322888"/>
          <p14:tracePt t="97587" x="2643188" y="5322888"/>
          <p14:tracePt t="97608" x="2652713" y="5322888"/>
          <p14:tracePt t="97708" x="2625725" y="5313363"/>
          <p14:tracePt t="97729" x="2616200" y="5303838"/>
          <p14:tracePt t="97740" x="2598738" y="5295900"/>
          <p14:tracePt t="97851" x="2598738" y="5286375"/>
          <p14:tracePt t="97871" x="2608263" y="5286375"/>
          <p14:tracePt t="97881" x="2616200" y="5276850"/>
          <p14:tracePt t="97892" x="2633663" y="5276850"/>
          <p14:tracePt t="97908" x="2660650" y="5276850"/>
          <p14:tracePt t="97925" x="2714625" y="5276850"/>
          <p14:tracePt t="97942" x="2732088" y="5276850"/>
          <p14:tracePt t="97974" x="2741613" y="5276850"/>
          <p14:tracePt t="98095" x="2741613" y="5268913"/>
          <p14:tracePt t="98105" x="2741613" y="5259388"/>
          <p14:tracePt t="98268" x="2741613" y="5268913"/>
          <p14:tracePt t="98277" x="2732088" y="5322888"/>
          <p14:tracePt t="98292" x="2724150" y="5357813"/>
          <p14:tracePt t="98308" x="2724150" y="5384800"/>
          <p14:tracePt t="98325" x="2724150" y="5394325"/>
          <p14:tracePt t="98399" x="2724150" y="5384800"/>
          <p14:tracePt t="98410" x="2741613" y="5340350"/>
          <p14:tracePt t="98420" x="2759075" y="5232400"/>
          <p14:tracePt t="98429" x="2776538" y="5133975"/>
          <p14:tracePt t="98442" x="2795588" y="5045075"/>
          <p14:tracePt t="98460" x="2847975" y="4911725"/>
          <p14:tracePt t="98475" x="2847975" y="4875213"/>
          <p14:tracePt t="98492" x="2857500" y="4875213"/>
          <p14:tracePt t="98511" x="2857500" y="4884738"/>
          <p14:tracePt t="98531" x="2847975" y="4911725"/>
          <p14:tracePt t="98542" x="2822575" y="4946650"/>
          <p14:tracePt t="98558" x="2776538" y="4965700"/>
          <p14:tracePt t="98575" x="2697163" y="4983163"/>
          <p14:tracePt t="98592" x="2616200" y="4983163"/>
          <p14:tracePt t="98608" x="2589213" y="4983163"/>
          <p14:tracePt t="98625" x="2536825" y="4983163"/>
          <p14:tracePt t="98644" x="2536825" y="4991100"/>
          <p14:tracePt t="98659" x="2527300" y="5000625"/>
          <p14:tracePt t="98675" x="2509838" y="5054600"/>
          <p14:tracePt t="98693" x="2500313" y="5072063"/>
          <p14:tracePt t="98708" x="2500313" y="5205413"/>
          <p14:tracePt t="98725" x="2598738" y="5375275"/>
          <p14:tracePt t="98742" x="2670175" y="5456238"/>
          <p14:tracePt t="98758" x="2840038" y="5581650"/>
          <p14:tracePt t="98775" x="3027363" y="5680075"/>
          <p14:tracePt t="98792" x="3089275" y="5688013"/>
          <p14:tracePt t="98809" x="3152775" y="5688013"/>
          <p14:tracePt t="98825" x="3214688" y="5616575"/>
          <p14:tracePt t="98842" x="3224213" y="5537200"/>
          <p14:tracePt t="98858" x="3179763" y="5276850"/>
          <p14:tracePt t="98877" x="3054350" y="4867275"/>
          <p14:tracePt t="98892" x="3009900" y="4768850"/>
          <p14:tracePt t="98908" x="2894013" y="4643438"/>
          <p14:tracePt t="98927" x="2732088" y="4572000"/>
          <p14:tracePt t="98942" x="2660650" y="4572000"/>
          <p14:tracePt t="98958" x="2536825" y="4581525"/>
          <p14:tracePt t="98976" x="2482850" y="4608513"/>
          <p14:tracePt t="98992" x="2401888" y="4697413"/>
          <p14:tracePt t="99008" x="2357438" y="4822825"/>
          <p14:tracePt t="99025" x="2357438" y="4929188"/>
          <p14:tracePt t="99042" x="2411413" y="5232400"/>
          <p14:tracePt t="99060" x="2544763" y="5411788"/>
          <p14:tracePt t="99075" x="2589213" y="5473700"/>
          <p14:tracePt t="99092" x="2705100" y="5527675"/>
          <p14:tracePt t="99111" x="2830513" y="5510213"/>
          <p14:tracePt t="99125" x="2884488" y="5465763"/>
          <p14:tracePt t="99142" x="2955925" y="5322888"/>
          <p14:tracePt t="99159" x="2965450" y="5241925"/>
          <p14:tracePt t="99175" x="2965450" y="5072063"/>
          <p14:tracePt t="99192" x="2946400" y="5062538"/>
          <p14:tracePt t="99208" x="2840038" y="5045075"/>
          <p14:tracePt t="99225" x="2705100" y="5062538"/>
          <p14:tracePt t="99242" x="2608263" y="5187950"/>
          <p14:tracePt t="99259" x="2571750" y="5251450"/>
          <p14:tracePt t="99276" x="2536825" y="5411788"/>
          <p14:tracePt t="99292" x="2536825" y="5599113"/>
          <p14:tracePt t="99309" x="2562225" y="5688013"/>
          <p14:tracePt t="99325" x="2643188" y="5759450"/>
          <p14:tracePt t="99343" x="2822575" y="5759450"/>
          <p14:tracePt t="99359" x="2919413" y="5724525"/>
          <p14:tracePt t="99375" x="3089275" y="5518150"/>
          <p14:tracePt t="99392" x="3170238" y="5429250"/>
          <p14:tracePt t="99408" x="3241675" y="5295900"/>
          <p14:tracePt t="99547" x="3179763" y="5303838"/>
          <p14:tracePt t="99557" x="3108325" y="5313363"/>
          <p14:tracePt t="99567" x="3054350" y="5330825"/>
          <p14:tracePt t="99578" x="3009900" y="5340350"/>
          <p14:tracePt t="99592" x="2955925" y="5375275"/>
          <p14:tracePt t="99609" x="2847975" y="5473700"/>
          <p14:tracePt t="99625" x="2813050" y="5537200"/>
          <p14:tracePt t="99642" x="2795588" y="5634038"/>
          <p14:tracePt t="99659" x="2822575" y="5776913"/>
          <p14:tracePt t="99675" x="2884488" y="5875338"/>
          <p14:tracePt t="99692" x="3027363" y="6000750"/>
          <p14:tracePt t="99709" x="3143250" y="6018213"/>
          <p14:tracePt t="99725" x="3214688" y="6010275"/>
          <p14:tracePt t="99742" x="3384550" y="5875338"/>
          <p14:tracePt t="99760" x="3517900" y="5643563"/>
          <p14:tracePt t="99775" x="3536950" y="5545138"/>
          <p14:tracePt t="99792" x="3517900" y="5286375"/>
          <p14:tracePt t="99810" x="3276600" y="5054600"/>
          <p14:tracePt t="99825" x="3133725" y="5027613"/>
          <p14:tracePt t="99842" x="2911475" y="4991100"/>
          <p14:tracePt t="99861" x="2795588" y="4991100"/>
          <p14:tracePt t="99863" x="2697163" y="4991100"/>
          <p14:tracePt t="99875" x="2616200" y="5000625"/>
          <p14:tracePt t="99892" x="2482850" y="5108575"/>
          <p14:tracePt t="99909" x="2446338" y="5214938"/>
          <p14:tracePt t="99925" x="2411413" y="5411788"/>
          <p14:tracePt t="99943" x="2428875" y="5545138"/>
          <p14:tracePt t="99959" x="2482850" y="5599113"/>
          <p14:tracePt t="99975" x="2581275" y="5643563"/>
          <p14:tracePt t="99993" x="2776538" y="5661025"/>
          <p14:tracePt t="100009" x="2911475" y="5661025"/>
          <p14:tracePt t="100025" x="3108325" y="5634038"/>
          <p14:tracePt t="100043" x="3170238" y="5554663"/>
          <p14:tracePt t="100059" x="3214688" y="5313363"/>
          <p14:tracePt t="100076" x="3081338" y="4983163"/>
          <p14:tracePt t="100092" x="2982913" y="4946650"/>
          <p14:tracePt t="100109" x="2768600" y="4938713"/>
          <p14:tracePt t="100126" x="2633663" y="5010150"/>
          <p14:tracePt t="100142" x="2589213" y="5072063"/>
          <p14:tracePt t="100159" x="2554288" y="5367338"/>
          <p14:tracePt t="100176" x="2687638" y="5795963"/>
          <p14:tracePt t="100192" x="2884488" y="6126163"/>
          <p14:tracePt t="100209" x="3241675" y="6411913"/>
          <p14:tracePt t="100227" x="3446463" y="6483350"/>
          <p14:tracePt t="100242" x="3536950" y="6483350"/>
          <p14:tracePt t="100960" x="2509838" y="6429375"/>
          <p14:tracePt t="100969" x="2357438" y="6269038"/>
          <p14:tracePt t="100978" x="2224088" y="6153150"/>
          <p14:tracePt t="100992" x="2170113" y="5991225"/>
          <p14:tracePt t="101009" x="2179638" y="5473700"/>
          <p14:tracePt t="101025" x="2251075" y="5367338"/>
          <p14:tracePt t="101042" x="2374900" y="5295900"/>
          <p14:tracePt t="101060" x="2411413" y="5286375"/>
          <p14:tracePt t="101076" x="2411413" y="5276850"/>
          <p14:tracePt t="101092" x="2401888" y="5268913"/>
          <p14:tracePt t="101111" x="2286000" y="5232400"/>
          <p14:tracePt t="101126" x="2160588" y="5205413"/>
          <p14:tracePt t="101142" x="1938338" y="5153025"/>
          <p14:tracePt t="101160" x="1866900" y="5133975"/>
          <p14:tracePt t="101175" x="1822450" y="5133975"/>
          <p14:tracePt t="101209" x="1822450" y="5126038"/>
          <p14:tracePt t="101226" x="1857375" y="5099050"/>
          <p14:tracePt t="101242" x="2089150" y="5072063"/>
          <p14:tracePt t="101259" x="2322513" y="5108575"/>
          <p14:tracePt t="101276" x="2554288" y="5153025"/>
          <p14:tracePt t="101293" x="2732088" y="5153025"/>
          <p14:tracePt t="101309" x="2813050" y="5116513"/>
          <p14:tracePt t="101326" x="2840038" y="5099050"/>
          <p14:tracePt t="101384" x="2830513" y="5099050"/>
          <p14:tracePt t="101395" x="2768600" y="5099050"/>
          <p14:tracePt t="101406" x="2670175" y="5099050"/>
          <p14:tracePt t="101415" x="2562225" y="5099050"/>
          <p14:tracePt t="101426" x="2482850" y="5108575"/>
          <p14:tracePt t="101442" x="2411413" y="5108575"/>
          <p14:tracePt t="101459" x="2357438" y="5081588"/>
          <p14:tracePt t="101476" x="2347913" y="5081588"/>
          <p14:tracePt t="101493" x="2347913" y="5072063"/>
          <p14:tracePt t="101509" x="2347913" y="5062538"/>
          <p14:tracePt t="101528" x="2384425" y="5062538"/>
          <p14:tracePt t="101543" x="2438400" y="5062538"/>
          <p14:tracePt t="101559" x="2554288" y="5072063"/>
          <p14:tracePt t="101577" x="2768600" y="5180013"/>
          <p14:tracePt t="101593" x="2857500" y="5205413"/>
          <p14:tracePt t="101609" x="2901950" y="5214938"/>
          <p14:tracePt t="101649" x="2884488" y="5214938"/>
          <p14:tracePt t="101660" x="2813050" y="5037138"/>
          <p14:tracePt t="101676" x="2759075" y="4938713"/>
          <p14:tracePt t="101692" x="2679700" y="4795838"/>
          <p14:tracePt t="101709" x="2660650" y="4786313"/>
          <p14:tracePt t="101742" x="2625725" y="4813300"/>
          <p14:tracePt t="101761" x="2581275" y="4919663"/>
          <p14:tracePt t="101776" x="2562225" y="5045075"/>
          <p14:tracePt t="101792" x="2544763" y="5429250"/>
          <p14:tracePt t="101811" x="2544763" y="5715000"/>
          <p14:tracePt t="101826" x="2544763" y="5813425"/>
          <p14:tracePt t="101842" x="2571750" y="5848350"/>
          <p14:tracePt t="101859" x="2581275" y="5848350"/>
          <p14:tracePt t="101863" x="2589213" y="5848350"/>
          <p14:tracePt t="101876" x="2608263" y="5813425"/>
          <p14:tracePt t="102116" x="2625725" y="5751513"/>
          <p14:tracePt t="102126" x="2687638" y="5626100"/>
          <p14:tracePt t="102136" x="2822575" y="5232400"/>
          <p14:tracePt t="102146" x="2982913" y="5027613"/>
          <p14:tracePt t="102159" x="3081338" y="4965700"/>
          <p14:tracePt t="102176" x="3152775" y="4946650"/>
          <p14:tracePt t="102192" x="3160713" y="4946650"/>
          <p14:tracePt t="102248" x="3152775" y="4956175"/>
          <p14:tracePt t="102258" x="3116263" y="4965700"/>
          <p14:tracePt t="102268" x="3017838" y="4965700"/>
          <p14:tracePt t="102278" x="2928938" y="4965700"/>
          <p14:tracePt t="102293" x="2795588" y="4965700"/>
          <p14:tracePt t="102309" x="2544763" y="4956175"/>
          <p14:tracePt t="102326" x="2465388" y="4956175"/>
          <p14:tracePt t="102342" x="2428875" y="4956175"/>
          <p14:tracePt t="102400" x="2446338" y="4956175"/>
          <p14:tracePt t="102409" x="2509838" y="4973638"/>
          <p14:tracePt t="102426" x="2660650" y="5045075"/>
          <p14:tracePt t="102443" x="2973388" y="5180013"/>
          <p14:tracePt t="102461" x="3160713" y="5187950"/>
          <p14:tracePt t="102476" x="3251200" y="5180013"/>
          <p14:tracePt t="102493" x="3303588" y="5160963"/>
          <p14:tracePt t="102510" x="3303588" y="5180013"/>
          <p14:tracePt t="102756" x="3303588" y="5232400"/>
          <p14:tracePt t="102766" x="3303588" y="5303838"/>
          <p14:tracePt t="102776" x="3303588" y="5419725"/>
          <p14:tracePt t="102793" x="3330575" y="5527675"/>
          <p14:tracePt t="102809" x="3384550" y="5661025"/>
          <p14:tracePt t="102826" x="3465513" y="5724525"/>
          <p14:tracePt t="102843" x="3482975" y="5724525"/>
          <p14:tracePt t="102860" x="3527425" y="5697538"/>
          <p14:tracePt t="102878" x="3554413" y="5518150"/>
          <p14:tracePt t="102893" x="3544888" y="5429250"/>
          <p14:tracePt t="102910" x="3276600" y="5099050"/>
          <p14:tracePt t="102926" x="3098800" y="5010150"/>
          <p14:tracePt t="102943" x="2633663" y="4884738"/>
          <p14:tracePt t="102959" x="2465388" y="4875213"/>
          <p14:tracePt t="102976" x="2455863" y="4875213"/>
          <p14:tracePt t="102993" x="2428875" y="4911725"/>
          <p14:tracePt t="103010" x="2419350" y="5045075"/>
          <p14:tracePt t="103026" x="2446338" y="5187950"/>
          <p14:tracePt t="103043" x="2714625" y="5572125"/>
          <p14:tracePt t="105195" x="2697163" y="5491163"/>
          <p14:tracePt t="105203" x="2687638" y="5367338"/>
          <p14:tracePt t="105213" x="2687638" y="5268913"/>
          <p14:tracePt t="105227" x="2687638" y="5133975"/>
          <p14:tracePt t="105243" x="2687638" y="4759325"/>
          <p14:tracePt t="105260" x="2687638" y="4670425"/>
          <p14:tracePt t="105277" x="2687638" y="4598988"/>
          <p14:tracePt t="105386" x="2679700" y="4625975"/>
          <p14:tracePt t="105396" x="2679700" y="4679950"/>
          <p14:tracePt t="105406" x="2679700" y="4776788"/>
          <p14:tracePt t="105415" x="2679700" y="4848225"/>
          <p14:tracePt t="105427" x="2679700" y="4929188"/>
          <p14:tracePt t="105443" x="2679700" y="5027613"/>
          <p14:tracePt t="105460" x="2732088" y="5313363"/>
          <p14:tracePt t="105477" x="2786063" y="5411788"/>
          <p14:tracePt t="105494" x="2813050" y="5446713"/>
          <p14:tracePt t="108360" x="2867025" y="5446713"/>
          <p14:tracePt t="108370" x="2911475" y="5446713"/>
          <p14:tracePt t="108381" x="2990850" y="5473700"/>
          <p14:tracePt t="108394" x="3089275" y="5491163"/>
          <p14:tracePt t="108411" x="3259138" y="5500688"/>
          <p14:tracePt t="108428" x="3330575" y="5500688"/>
          <p14:tracePt t="108444" x="3411538" y="5500688"/>
          <p14:tracePt t="108462" x="3419475" y="5491163"/>
          <p14:tracePt t="108502" x="3419475" y="5483225"/>
          <p14:tracePt t="108514" x="3384550" y="5429250"/>
          <p14:tracePt t="108527" x="3322638" y="5384800"/>
          <p14:tracePt t="108544" x="3116263" y="5197475"/>
          <p14:tracePt t="108561" x="3017838" y="5037138"/>
          <p14:tracePt t="108577" x="2759075" y="4867275"/>
          <p14:tracePt t="108594" x="2393950" y="4751388"/>
          <p14:tracePt t="108611" x="2268538" y="4741863"/>
          <p14:tracePt t="108628" x="2133600" y="4751388"/>
          <p14:tracePt t="108644" x="2062163" y="4813300"/>
          <p14:tracePt t="108661" x="2054225" y="4822825"/>
          <p14:tracePt t="108678" x="2054225" y="4857750"/>
          <p14:tracePt t="108696" x="2054225" y="5010150"/>
          <p14:tracePt t="108711" x="2062163" y="5143500"/>
          <p14:tracePt t="108728" x="2125663" y="5313363"/>
          <p14:tracePt t="108746" x="2197100" y="5429250"/>
          <p14:tracePt t="108761" x="2232025" y="5473700"/>
          <p14:tracePt t="108777" x="2322513" y="5545138"/>
          <p14:tracePt t="108794" x="2357438" y="5554663"/>
          <p14:tracePt t="108811" x="2536825" y="5554663"/>
          <p14:tracePt t="108828" x="2697163" y="5537200"/>
          <p14:tracePt t="111653" x="2813050" y="5537200"/>
          <p14:tracePt t="111661" x="3027363" y="5537200"/>
          <p14:tracePt t="111670" x="3224213" y="5537200"/>
          <p14:tracePt t="111681" x="3517900" y="5537200"/>
          <p14:tracePt t="111695" x="3786188" y="5537200"/>
          <p14:tracePt t="111712" x="4251325" y="5465763"/>
          <p14:tracePt t="111728" x="4456113" y="5419725"/>
          <p14:tracePt t="111745" x="4581525" y="5411788"/>
          <p14:tracePt t="111966" x="4473575" y="5411788"/>
          <p14:tracePt t="111975" x="4384675" y="5394325"/>
          <p14:tracePt t="111986" x="4276725" y="5375275"/>
          <p14:tracePt t="111996" x="4143375" y="5357813"/>
          <p14:tracePt t="112012" x="4027488" y="5340350"/>
          <p14:tracePt t="112028" x="3867150" y="5322888"/>
          <p14:tracePt t="112046" x="3776663" y="5313363"/>
          <p14:tracePt t="112062" x="3768725" y="5313363"/>
          <p14:tracePt t="112230" x="3795713" y="5313363"/>
          <p14:tracePt t="112239" x="3813175" y="5313363"/>
          <p14:tracePt t="112249" x="3840163" y="5313363"/>
          <p14:tracePt t="112262" x="3875088" y="5313363"/>
          <p14:tracePt t="112281" x="3990975" y="5313363"/>
          <p14:tracePt t="112295" x="4054475" y="5313363"/>
          <p14:tracePt t="112312" x="4116388" y="5313363"/>
          <p14:tracePt t="112330" x="4133850" y="5313363"/>
          <p14:tracePt t="112381" x="4143375" y="5313363"/>
          <p14:tracePt t="112422" x="4133850" y="5322888"/>
          <p14:tracePt t="112432" x="4108450" y="5340350"/>
          <p14:tracePt t="112445" x="4071938" y="5340350"/>
          <p14:tracePt t="112463" x="3956050" y="5357813"/>
          <p14:tracePt t="112479" x="3857625" y="5384800"/>
          <p14:tracePt t="112496" x="3608388" y="5394325"/>
          <p14:tracePt t="112514" x="3357563" y="5394325"/>
          <p14:tracePt t="112528" x="3276600" y="5394325"/>
          <p14:tracePt t="112545" x="3214688" y="5394325"/>
          <p14:tracePt t="112564" x="3205163" y="5394325"/>
          <p14:tracePt t="112596" x="3224213" y="5394325"/>
          <p14:tracePt t="112612" x="3286125" y="5375275"/>
          <p14:tracePt t="112629" x="3446463" y="5375275"/>
          <p14:tracePt t="112645" x="3608388" y="5375275"/>
          <p14:tracePt t="112662" x="3670300" y="5375275"/>
          <p14:tracePt t="112679" x="3803650" y="5411788"/>
          <p14:tracePt t="112696" x="4098925" y="5562600"/>
          <p14:tracePt t="112712" x="4251325" y="5616575"/>
          <p14:tracePt t="112729" x="4660900" y="5759450"/>
          <p14:tracePt t="112747" x="4786313" y="5759450"/>
          <p14:tracePt t="112762" x="4830763" y="5724525"/>
          <p14:tracePt t="112779" x="4929188" y="5688013"/>
          <p14:tracePt t="112795" x="4991100" y="5661025"/>
          <p14:tracePt t="112812" x="5143500" y="5581650"/>
          <p14:tracePt t="112829" x="5251450" y="5537200"/>
          <p14:tracePt t="112845" x="5259388" y="5537200"/>
          <p14:tracePt t="112849" x="5276850" y="5599113"/>
          <p14:tracePt t="113102" x="5303838" y="5572125"/>
          <p14:tracePt t="113113" x="5330825" y="5510213"/>
          <p14:tracePt t="113122" x="5357813" y="5446713"/>
          <p14:tracePt t="113132" x="5357813" y="5303838"/>
          <p14:tracePt t="113145" x="5357813" y="5214938"/>
          <p14:tracePt t="113164" x="5286375" y="5116513"/>
          <p14:tracePt t="113179" x="5241925" y="5089525"/>
          <p14:tracePt t="113195" x="5232400" y="5072063"/>
          <p14:tracePt t="113326" x="5197475" y="5072063"/>
          <p14:tracePt t="113335" x="5126038" y="5072063"/>
          <p14:tracePt t="113347" x="5027613" y="5072063"/>
          <p14:tracePt t="113363" x="4884738" y="5072063"/>
          <p14:tracePt t="113379" x="4491038" y="5010150"/>
          <p14:tracePt t="113397" x="4143375" y="4894263"/>
          <p14:tracePt t="113412" x="3884613" y="4759325"/>
          <p14:tracePt t="113429" x="3527425" y="4732338"/>
          <p14:tracePt t="113447" x="3197225" y="4751388"/>
          <p14:tracePt t="113462" x="3108325" y="4776788"/>
          <p14:tracePt t="113479" x="3054350" y="4867275"/>
          <p14:tracePt t="113732" x="3062288" y="4965700"/>
          <p14:tracePt t="113742" x="3089275" y="5054600"/>
          <p14:tracePt t="113752" x="3116263" y="5153025"/>
          <p14:tracePt t="113764" x="3143250" y="5259388"/>
          <p14:tracePt t="113779" x="3170238" y="5411788"/>
          <p14:tracePt t="113796" x="3197225" y="5608638"/>
          <p14:tracePt t="113813" x="3224213" y="5705475"/>
          <p14:tracePt t="113829" x="3251200" y="5751513"/>
          <p14:tracePt t="113846" x="3357563" y="5822950"/>
          <p14:tracePt t="113864" x="3616325" y="5902325"/>
          <p14:tracePt t="113879" x="3732213" y="5902325"/>
          <p14:tracePt t="113896" x="4071938" y="5857875"/>
          <p14:tracePt t="113912" x="4276725" y="5830888"/>
          <p14:tracePt t="113929" x="4652963" y="5803900"/>
          <p14:tracePt t="113946" x="4929188" y="5803900"/>
          <p14:tracePt t="113962" x="4991100" y="5795963"/>
          <p14:tracePt t="113979" x="5072063" y="5776913"/>
          <p14:tracePt t="113996" x="5108575" y="5759450"/>
          <p14:tracePt t="114013" x="5116513" y="5759450"/>
          <p14:tracePt t="114029" x="5116513" y="5724525"/>
          <p14:tracePt t="127466" x="5394325" y="5643563"/>
          <p14:tracePt t="127473" x="5510213" y="5634038"/>
          <p14:tracePt t="127484" x="5661025" y="5599113"/>
          <p14:tracePt t="127499" x="5919788" y="5562600"/>
          <p14:tracePt t="127516" x="6473825" y="5348288"/>
          <p14:tracePt t="127535" x="7134225" y="5205413"/>
          <p14:tracePt t="127549" x="7402513" y="5143500"/>
          <p14:tracePt t="127566" x="7796213" y="5018088"/>
          <p14:tracePt t="127582" x="7902575" y="4983163"/>
          <p14:tracePt t="127600" x="8010525" y="4946650"/>
          <p14:tracePt t="127632" x="7974013" y="4938713"/>
          <p14:tracePt t="127649" x="7786688" y="4822825"/>
          <p14:tracePt t="127666" x="7581900" y="4714875"/>
          <p14:tracePt t="127682" x="7473950" y="4705350"/>
          <p14:tracePt t="127699" x="7205663" y="4714875"/>
          <p14:tracePt t="127717" x="6500813" y="4813300"/>
          <p14:tracePt t="127733" x="6161088" y="4911725"/>
          <p14:tracePt t="127749" x="5697538" y="4991100"/>
          <p14:tracePt t="127767" x="5456238" y="5045075"/>
          <p14:tracePt t="127783" x="5411788" y="5045075"/>
          <p14:tracePt t="127799" x="5367338" y="5054600"/>
          <p14:tracePt t="127839" x="5375275" y="5045075"/>
          <p14:tracePt t="127849" x="5394325" y="4973638"/>
          <p14:tracePt t="128134" x="5500688" y="4956175"/>
          <p14:tracePt t="128143" x="5626100" y="4956175"/>
          <p14:tracePt t="128154" x="5857875" y="4956175"/>
          <p14:tracePt t="128166" x="6197600" y="4956175"/>
          <p14:tracePt t="128184" x="6840538" y="5062538"/>
          <p14:tracePt t="128199" x="7037388" y="5072063"/>
          <p14:tracePt t="128216" x="7323138" y="5099050"/>
          <p14:tracePt t="128234" x="7419975" y="5108575"/>
          <p14:tracePt t="128249" x="7500938" y="5108575"/>
          <p14:tracePt t="128266" x="7537450" y="5108575"/>
          <p14:tracePt t="128283" x="7545388" y="5108575"/>
          <p14:tracePt t="128299" x="7562850" y="5108575"/>
          <p14:tracePt t="128316" x="7581900" y="5108575"/>
          <p14:tracePt t="128438" x="7572375" y="5081588"/>
          <p14:tracePt t="128448" x="7562850" y="5062538"/>
          <p14:tracePt t="128458" x="7537450" y="5045075"/>
          <p14:tracePt t="128468" x="7456488" y="5018088"/>
          <p14:tracePt t="128483" x="7340600" y="5000625"/>
          <p14:tracePt t="128499" x="7134225" y="4973638"/>
          <p14:tracePt t="128517" x="7072313" y="4965700"/>
          <p14:tracePt t="128533" x="7054850" y="4965700"/>
          <p14:tracePt t="128590" x="7081838" y="4973638"/>
          <p14:tracePt t="128601" x="7153275" y="5027613"/>
          <p14:tracePt t="128611" x="7323138" y="5224463"/>
          <p14:tracePt t="128621" x="7608888" y="5491163"/>
          <p14:tracePt t="128633" x="7777163" y="5626100"/>
          <p14:tracePt t="128652" x="7912100" y="5813425"/>
          <p14:tracePt t="128666" x="7939088" y="5848350"/>
          <p14:tracePt t="128683" x="7974013" y="5919788"/>
          <p14:tracePt t="128733" x="7974013" y="5929313"/>
          <p14:tracePt t="128743" x="7956550" y="5965825"/>
          <p14:tracePt t="128753" x="7902575" y="6027738"/>
          <p14:tracePt t="128766" x="7823200" y="6081713"/>
          <p14:tracePt t="128783" x="7545388" y="6232525"/>
          <p14:tracePt t="128800" x="7348538" y="6340475"/>
          <p14:tracePt t="128816" x="7134225" y="6473825"/>
          <p14:tracePt t="128834" x="6884988" y="6527800"/>
          <p14:tracePt t="128850" x="6813550" y="6518275"/>
          <p14:tracePt t="128866" x="6697663" y="6402388"/>
          <p14:tracePt t="128885" x="6634163" y="6269038"/>
          <p14:tracePt t="128899" x="6634163" y="6180138"/>
          <p14:tracePt t="128916" x="6732588" y="5946775"/>
          <p14:tracePt t="128934" x="6858000" y="5813425"/>
          <p14:tracePt t="128949" x="7269163" y="5705475"/>
          <p14:tracePt t="128966" x="7688263" y="5715000"/>
          <p14:tracePt t="128983" x="7831138" y="5715000"/>
          <p14:tracePt t="129000" x="8027988" y="5715000"/>
          <p14:tracePt t="129017" x="8116888" y="5680075"/>
          <p14:tracePt t="129033" x="8153400" y="5643563"/>
          <p14:tracePt t="129050" x="8197850" y="5527675"/>
          <p14:tracePt t="129068" x="8224838" y="5062538"/>
          <p14:tracePt t="129083" x="8205788" y="4919663"/>
          <p14:tracePt t="129100" x="7867650" y="4572000"/>
          <p14:tracePt t="129118" x="7473950" y="4438650"/>
          <p14:tracePt t="129133" x="6831013" y="4375150"/>
          <p14:tracePt t="129149" x="6537325" y="4375150"/>
          <p14:tracePt t="129166" x="6483350" y="4402138"/>
          <p14:tracePt t="129183" x="6402388" y="4527550"/>
          <p14:tracePt t="129200" x="6402388" y="4598988"/>
          <p14:tracePt t="129216" x="6411913" y="4652963"/>
          <p14:tracePt t="129233" x="6537325" y="4822825"/>
          <p14:tracePt t="129250" x="6724650" y="5214938"/>
          <p14:tracePt t="129267" x="6796088" y="5313363"/>
          <p14:tracePt t="129283" x="6894513" y="5491163"/>
          <p14:tracePt t="129302" x="6946900" y="5680075"/>
          <p14:tracePt t="129316" x="6965950" y="5759450"/>
          <p14:tracePt t="129333" x="6983413" y="5822950"/>
          <p14:tracePt t="129351" x="6983413" y="5884863"/>
          <p14:tracePt t="129367" x="6965950" y="5956300"/>
          <p14:tracePt t="129383" x="6804025" y="6108700"/>
          <p14:tracePt t="129400" x="6697663" y="6215063"/>
          <p14:tracePt t="129416" x="6527800" y="6330950"/>
          <p14:tracePt t="129433" x="6384925" y="6348413"/>
          <p14:tracePt t="129450" x="6313488" y="6348413"/>
          <p14:tracePt t="129466" x="6188075" y="6296025"/>
          <p14:tracePt t="129483" x="6180138" y="6286500"/>
          <p14:tracePt t="129500" x="6180138" y="6269038"/>
          <p14:tracePt t="129517" x="6242050" y="6153150"/>
          <p14:tracePt t="129535" x="6456363" y="6018213"/>
          <p14:tracePt t="129550" x="6599238" y="5938838"/>
          <p14:tracePt t="129566" x="6991350" y="5830888"/>
          <p14:tracePt t="129583" x="7153275" y="5795963"/>
          <p14:tracePt t="129600" x="7439025" y="5768975"/>
          <p14:tracePt t="129617" x="7697788" y="5759450"/>
          <p14:tracePt t="129633" x="7786688" y="5759450"/>
          <p14:tracePt t="129650" x="7929563" y="5715000"/>
          <p14:tracePt t="129667" x="8018463" y="5634038"/>
          <p14:tracePt t="129683" x="8037513" y="5554663"/>
          <p14:tracePt t="129700" x="8018463" y="5367338"/>
          <p14:tracePt t="129718" x="7813675" y="5054600"/>
          <p14:tracePt t="129733" x="7697788" y="4919663"/>
          <p14:tracePt t="129750" x="7483475" y="4813300"/>
          <p14:tracePt t="129768" x="7259638" y="4759325"/>
          <p14:tracePt t="129783" x="7180263" y="4751388"/>
          <p14:tracePt t="129800" x="7062788" y="4751388"/>
          <p14:tracePt t="129817" x="6991350" y="4768850"/>
          <p14:tracePt t="129833" x="6858000" y="4840288"/>
          <p14:tracePt t="129850" x="6777038" y="5037138"/>
          <p14:tracePt t="129867" x="6777038" y="5133975"/>
          <p14:tracePt t="129871" x="6777038" y="5205413"/>
          <p14:tracePt t="129884" x="6796088" y="5286375"/>
          <p14:tracePt t="129900" x="6875463" y="5465763"/>
          <p14:tracePt t="129917" x="6956425" y="5608638"/>
          <p14:tracePt t="129933" x="7108825" y="5759450"/>
          <p14:tracePt t="129952" x="7224713" y="5848350"/>
          <p14:tracePt t="129967" x="7259638" y="5875338"/>
          <p14:tracePt t="129983" x="7269163" y="5911850"/>
          <p14:tracePt t="130002" x="7277100" y="5983288"/>
          <p14:tracePt t="130016" x="7269163" y="6054725"/>
          <p14:tracePt t="130033" x="7224713" y="6170613"/>
          <p14:tracePt t="130050" x="7215188" y="6188075"/>
          <p14:tracePt t="130067" x="7188200" y="6224588"/>
          <p14:tracePt t="130083" x="7161213" y="6242050"/>
          <p14:tracePt t="130100" x="7153275" y="6251575"/>
          <p14:tracePt t="130117" x="7126288" y="6259513"/>
          <p14:tracePt t="130134" x="7108825" y="6269038"/>
          <p14:tracePt t="130167" x="7099300" y="6269038"/>
          <p14:tracePt t="130185" x="7054850" y="6269038"/>
          <p14:tracePt t="130200" x="7027863" y="6269038"/>
          <p14:tracePt t="130216" x="6983413" y="6269038"/>
          <p14:tracePt t="130236" x="6973888" y="6276975"/>
          <p14:tracePt t="130307" x="6965950" y="6276975"/>
          <p14:tracePt t="130439" x="6973888" y="6276975"/>
          <p14:tracePt t="130449" x="7000875" y="6276975"/>
          <p14:tracePt t="130459" x="7045325" y="6269038"/>
          <p14:tracePt t="130469" x="7099300" y="6251575"/>
          <p14:tracePt t="130483" x="7161213" y="6232525"/>
          <p14:tracePt t="130500" x="7340600" y="6180138"/>
          <p14:tracePt t="130517" x="7439025" y="6170613"/>
          <p14:tracePt t="130533" x="7599363" y="6143625"/>
          <p14:tracePt t="130550" x="7751763" y="6143625"/>
          <p14:tracePt t="130567" x="7813675" y="6143625"/>
          <p14:tracePt t="130583" x="7902575" y="6134100"/>
          <p14:tracePt t="130602" x="7939088" y="6099175"/>
          <p14:tracePt t="130617" x="7966075" y="6072188"/>
          <p14:tracePt t="130633" x="8001000" y="6000750"/>
          <p14:tracePt t="130652" x="8045450" y="5929313"/>
          <p14:tracePt t="130667" x="8045450" y="5902325"/>
          <p14:tracePt t="130683" x="8054975" y="5894388"/>
          <p14:tracePt t="130784" x="8027988" y="5884863"/>
          <p14:tracePt t="130794" x="7974013" y="5875338"/>
          <p14:tracePt t="130805" x="7902575" y="5867400"/>
          <p14:tracePt t="130817" x="7831138" y="5857875"/>
          <p14:tracePt t="130835" x="7697788" y="5848350"/>
          <p14:tracePt t="130850" x="7626350" y="5848350"/>
          <p14:tracePt t="130867" x="7554913" y="5840413"/>
          <p14:tracePt t="131210" x="7562850" y="5830888"/>
          <p14:tracePt t="131220" x="7599363" y="5786438"/>
          <p14:tracePt t="131234" x="7643813" y="5715000"/>
          <p14:tracePt t="131251" x="7759700" y="5465763"/>
          <p14:tracePt t="131267" x="7823200" y="5295900"/>
          <p14:tracePt t="131284" x="7875588" y="4973638"/>
          <p14:tracePt t="131301" x="7759700" y="4625975"/>
          <p14:tracePt t="131317" x="7688263" y="4518025"/>
          <p14:tracePt t="131334" x="7456488" y="4419600"/>
          <p14:tracePt t="131350" x="7286625" y="4419600"/>
          <p14:tracePt t="131367" x="7037388" y="4429125"/>
          <p14:tracePt t="131383" x="6894513" y="4456113"/>
          <p14:tracePt t="131400" x="6840538" y="4491038"/>
          <p14:tracePt t="131417" x="6769100" y="4572000"/>
          <p14:tracePt t="131434" x="6759575" y="4598988"/>
          <p14:tracePt t="131467" x="6759575" y="4616450"/>
          <p14:tracePt t="131485" x="6884988" y="4803775"/>
          <p14:tracePt t="131501" x="6983413" y="4894263"/>
          <p14:tracePt t="131517" x="7205663" y="5037138"/>
          <p14:tracePt t="131535" x="7323138" y="5160963"/>
          <p14:tracePt t="131550" x="7367588" y="5241925"/>
          <p14:tracePt t="131567" x="7412038" y="5357813"/>
          <p14:tracePt t="131584" x="7439025" y="5402263"/>
          <p14:tracePt t="131601" x="7439025" y="5562600"/>
          <p14:tracePt t="131617" x="7439025" y="5724525"/>
          <p14:tracePt t="131634" x="7429500" y="5776913"/>
          <p14:tracePt t="131650" x="7402513" y="5884863"/>
          <p14:tracePt t="131667" x="7385050" y="5902325"/>
          <p14:tracePt t="131700" x="7358063" y="5919788"/>
          <p14:tracePt t="131719" x="7323138" y="5938838"/>
          <p14:tracePt t="131734" x="7304088" y="5946775"/>
          <p14:tracePt t="131750" x="7304088" y="5983288"/>
          <p14:tracePt t="132094" x="7313613" y="5973763"/>
          <p14:tracePt t="132105" x="7348538" y="5946775"/>
          <p14:tracePt t="132117" x="7375525" y="5929313"/>
          <p14:tracePt t="132135" x="7446963" y="5894388"/>
          <p14:tracePt t="132151" x="7466013" y="5875338"/>
          <p14:tracePt t="132167" x="7483475" y="5840413"/>
          <p14:tracePt t="132185" x="7500938" y="5795963"/>
          <p14:tracePt t="132200" x="7500938" y="5786438"/>
          <p14:tracePt t="132217" x="7491413" y="5759450"/>
          <p14:tracePt t="132234" x="7412038" y="5688013"/>
          <p14:tracePt t="132250" x="7304088" y="5626100"/>
          <p14:tracePt t="132267" x="7143750" y="5661025"/>
          <p14:tracePt t="138447" x="6858000" y="5214938"/>
          <p14:tracePt t="138455" x="6796088" y="5099050"/>
          <p14:tracePt t="138469" x="6724650" y="5037138"/>
          <p14:tracePt t="138485" x="6572250" y="4919663"/>
          <p14:tracePt t="138503" x="6483350" y="4830763"/>
          <p14:tracePt t="138519" x="6330950" y="4751388"/>
          <p14:tracePt t="138536" x="6153150" y="4697413"/>
          <p14:tracePt t="138552" x="6089650" y="4670425"/>
          <p14:tracePt t="138569" x="6045200" y="4643438"/>
          <p14:tracePt t="138585" x="6037263" y="4643438"/>
          <p14:tracePt t="138603" x="6027738" y="4643438"/>
          <p14:tracePt t="138678" x="6045200" y="4643438"/>
          <p14:tracePt t="138687" x="6072188" y="4660900"/>
          <p14:tracePt t="138702" x="6116638" y="4697413"/>
          <p14:tracePt t="138719" x="6224588" y="4822825"/>
          <p14:tracePt t="138736" x="6251575" y="4840288"/>
          <p14:tracePt t="138752" x="6296025" y="4867275"/>
          <p14:tracePt t="138769" x="6330950" y="4867275"/>
          <p14:tracePt t="138785" x="6357938" y="4867275"/>
          <p14:tracePt t="138802" x="6446838" y="4830763"/>
          <p14:tracePt t="138819" x="6572250" y="4714875"/>
          <p14:tracePt t="138836" x="6608763" y="4697413"/>
          <p14:tracePt t="138852" x="6626225" y="4679950"/>
          <p14:tracePt t="138880" x="6616700" y="4724400"/>
          <p14:tracePt t="138891" x="6572250" y="4813300"/>
          <p14:tracePt t="138902" x="6537325" y="4867275"/>
          <p14:tracePt t="138920" x="6491288" y="4894263"/>
          <p14:tracePt t="138936" x="6419850" y="4911725"/>
          <p14:tracePt t="138952" x="6323013" y="4919663"/>
          <p14:tracePt t="138969" x="6296025" y="4919663"/>
          <p14:tracePt t="138986" x="6259513" y="4919663"/>
          <p14:tracePt t="139053" x="6269038" y="4919663"/>
          <p14:tracePt t="139063" x="6303963" y="4919663"/>
          <p14:tracePt t="139074" x="6367463" y="4919663"/>
          <p14:tracePt t="139086" x="6446838" y="4919663"/>
          <p14:tracePt t="139104" x="6653213" y="4929188"/>
          <p14:tracePt t="139119" x="6813550" y="4929188"/>
          <p14:tracePt t="139136" x="7045325" y="4929188"/>
          <p14:tracePt t="139152" x="7116763" y="4929188"/>
          <p14:tracePt t="139169" x="7224713" y="4929188"/>
          <p14:tracePt t="139186" x="7277100" y="4919663"/>
          <p14:tracePt t="139247" x="7242175" y="4919663"/>
          <p14:tracePt t="139256" x="7170738" y="4919663"/>
          <p14:tracePt t="139269" x="7099300" y="4919663"/>
          <p14:tracePt t="139287" x="6786563" y="4919663"/>
          <p14:tracePt t="139302" x="6562725" y="4919663"/>
          <p14:tracePt t="139319" x="6188075" y="4902200"/>
          <p14:tracePt t="139337" x="5956300" y="4875213"/>
          <p14:tracePt t="139352" x="5884863" y="4875213"/>
          <p14:tracePt t="139369" x="5840413" y="4875213"/>
          <p14:tracePt t="139439" x="5857875" y="4875213"/>
          <p14:tracePt t="139449" x="5894388" y="4867275"/>
          <p14:tracePt t="139460" x="5929313" y="4867275"/>
          <p14:tracePt t="139471" x="5983288" y="4867275"/>
          <p14:tracePt t="139486" x="6027738" y="4867275"/>
          <p14:tracePt t="139502" x="6134100" y="4867275"/>
          <p14:tracePt t="139520" x="6269038" y="4848225"/>
          <p14:tracePt t="139536" x="6367463" y="4848225"/>
          <p14:tracePt t="139552" x="6500813" y="4840288"/>
          <p14:tracePt t="139570" x="6545263" y="4840288"/>
          <p14:tracePt t="139586" x="6589713" y="4840288"/>
          <p14:tracePt t="139622" x="6599238" y="4840288"/>
          <p14:tracePt t="139636" x="6616700" y="4840288"/>
          <p14:tracePt t="139653" x="6643688" y="4857750"/>
          <p14:tracePt t="139669" x="6661150" y="4857750"/>
          <p14:tracePt t="139686" x="6697663" y="4857750"/>
          <p14:tracePt t="139703" x="6705600" y="4857750"/>
          <p14:tracePt t="139736" x="6732588" y="4857750"/>
          <p14:tracePt t="139754" x="6777038" y="4857750"/>
          <p14:tracePt t="139769" x="6823075" y="4875213"/>
          <p14:tracePt t="139786" x="6911975" y="4902200"/>
          <p14:tracePt t="139802" x="6973888" y="4919663"/>
          <p14:tracePt t="139820" x="7072313" y="4956175"/>
          <p14:tracePt t="139836" x="7116763" y="4965700"/>
          <p14:tracePt t="139967" x="7108825" y="4965700"/>
          <p14:tracePt t="139977" x="7072313" y="4965700"/>
          <p14:tracePt t="139989" x="7027863" y="4965700"/>
          <p14:tracePt t="140002" x="6965950" y="4965700"/>
          <p14:tracePt t="140019" x="6858000" y="4956175"/>
          <p14:tracePt t="140036" x="6831013" y="4956175"/>
          <p14:tracePt t="140070" x="6848475" y="4956175"/>
          <p14:tracePt t="140086" x="6911975" y="4956175"/>
          <p14:tracePt t="140102" x="7143750" y="4946650"/>
          <p14:tracePt t="140120" x="7348538" y="4929188"/>
          <p14:tracePt t="140136" x="7385050" y="4929188"/>
          <p14:tracePt t="140152" x="7402513" y="4929188"/>
          <p14:tracePt t="141744" x="7402513" y="4946650"/>
          <p14:tracePt t="141755" x="7429500" y="5116513"/>
          <p14:tracePt t="141764" x="7491413" y="5313363"/>
          <p14:tracePt t="141775" x="7581900" y="5562600"/>
          <p14:tracePt t="141786" x="7697788" y="5946775"/>
          <p14:tracePt t="141804" x="7983538" y="6510338"/>
          <p14:tracePt t="149223" x="7010400" y="5661025"/>
          <p14:tracePt t="149232" x="6661150" y="4991100"/>
          <p14:tracePt t="149241" x="6313488" y="4125913"/>
          <p14:tracePt t="149255" x="6045200" y="3509963"/>
          <p14:tracePt t="149272" x="5830888" y="2581275"/>
          <p14:tracePt t="149288" x="5803900" y="2517775"/>
          <p14:tracePt t="149305" x="5795963" y="2509838"/>
          <p14:tracePt t="149324" x="5813425" y="2509838"/>
          <p14:tracePt t="149338" x="5884863" y="2527300"/>
          <p14:tracePt t="149557" x="6089650" y="2625725"/>
          <p14:tracePt t="149567" x="6411913" y="2919413"/>
          <p14:tracePt t="149576" x="6724650" y="3098800"/>
          <p14:tracePt t="149588" x="7089775" y="3232150"/>
          <p14:tracePt t="149607" x="7589838" y="3500438"/>
          <p14:tracePt t="149622" x="7769225" y="3670300"/>
          <p14:tracePt t="152158" x="5160963" y="3830638"/>
          <p14:tracePt t="152167" x="4268788" y="3894138"/>
          <p14:tracePt t="152176" x="3367088" y="3929063"/>
          <p14:tracePt t="152189" x="2571750" y="3965575"/>
          <p14:tracePt t="152207" x="1241425" y="3983038"/>
          <p14:tracePt t="152222" x="776288" y="3965575"/>
          <p14:tracePt t="152239" x="223838" y="3830638"/>
          <p14:tracePt t="152257" x="36513" y="3697288"/>
          <p14:tracePt t="152272" x="0" y="3571875"/>
          <p14:tracePt t="152289" x="0" y="3054350"/>
          <p14:tracePt t="152306" x="71438" y="2724150"/>
          <p14:tracePt t="152323" x="231775" y="2303463"/>
          <p14:tracePt t="152523" x="428625" y="2312988"/>
          <p14:tracePt t="152532" x="660400" y="2419350"/>
          <p14:tracePt t="152542" x="901700" y="2571750"/>
          <p14:tracePt t="152556" x="1108075" y="2759075"/>
          <p14:tracePt t="152572" x="1536700" y="3108325"/>
          <p14:tracePt t="152589" x="1679575" y="3197225"/>
          <p14:tracePt t="152606" x="1803400" y="3357563"/>
          <p14:tracePt t="152623" x="1857375" y="3536950"/>
          <p14:tracePt t="152639" x="1857375" y="3643313"/>
          <p14:tracePt t="152656" x="1776413" y="3857625"/>
          <p14:tracePt t="152674" x="1660525" y="4017963"/>
          <p14:tracePt t="152689" x="1589088" y="4037013"/>
          <p14:tracePt t="152900" x="1482725" y="3911600"/>
          <p14:tracePt t="152908" x="1482725" y="3776663"/>
          <p14:tracePt t="152923" x="1482725" y="3679825"/>
          <p14:tracePt t="152939" x="1598613" y="3394075"/>
          <p14:tracePt t="152956" x="1741488" y="3089275"/>
          <p14:tracePt t="152972" x="2089150" y="2768600"/>
          <p14:tracePt t="152989" x="2339975" y="2679700"/>
          <p14:tracePt t="153006" x="2411413" y="2679700"/>
          <p14:tracePt t="153022" x="2554288" y="2751138"/>
          <p14:tracePt t="153040" x="2608263" y="2830513"/>
          <p14:tracePt t="153243" x="2500313" y="2795588"/>
          <p14:tracePt t="153252" x="2438400" y="2741613"/>
          <p14:tracePt t="153262" x="2322513" y="2616200"/>
          <p14:tracePt t="153274" x="2125663" y="2366963"/>
          <p14:tracePt t="153290" x="1911350" y="1919288"/>
          <p14:tracePt t="153306" x="1731963" y="1509713"/>
          <p14:tracePt t="153324" x="1697038" y="1438275"/>
          <p14:tracePt t="153375" x="1687513" y="1446213"/>
          <p14:tracePt t="153385" x="1670050" y="1465263"/>
          <p14:tracePt t="153395" x="1652588" y="1482725"/>
          <p14:tracePt t="153406" x="1633538" y="1527175"/>
          <p14:tracePt t="153423" x="1625600" y="1589088"/>
          <p14:tracePt t="153439" x="1589088" y="2197100"/>
          <p14:tracePt t="153457" x="1589088" y="2633663"/>
          <p14:tracePt t="153473" x="1589088" y="2946400"/>
          <p14:tracePt t="153489" x="1608138" y="3214688"/>
          <p14:tracePt t="153507" x="1625600" y="3465513"/>
          <p14:tracePt t="153523" x="1625600" y="3554413"/>
          <p14:tracePt t="153539" x="1625600" y="3670300"/>
          <p14:tracePt t="153558" x="1633538" y="3795713"/>
          <p14:tracePt t="153573" x="1652588" y="3830638"/>
          <p14:tracePt t="153590" x="1679575" y="3840163"/>
          <p14:tracePt t="153751" x="1660525" y="3813175"/>
          <p14:tracePt t="153761" x="1616075" y="3697288"/>
          <p14:tracePt t="153773" x="1581150" y="3581400"/>
          <p14:tracePt t="153791" x="1473200" y="3089275"/>
          <p14:tracePt t="153806" x="1446213" y="2813050"/>
          <p14:tracePt t="153823" x="1446213" y="2393950"/>
          <p14:tracePt t="153841" x="1446213" y="2152650"/>
          <p14:tracePt t="153913" x="1446213" y="2160588"/>
          <p14:tracePt t="153923" x="1473200" y="2179638"/>
          <p14:tracePt t="153933" x="1482725" y="2268538"/>
          <p14:tracePt t="153943" x="1490663" y="2330450"/>
          <p14:tracePt t="153956" x="1500188" y="2411413"/>
          <p14:tracePt t="153974" x="1500188" y="2625725"/>
          <p14:tracePt t="153989" x="1500188" y="2919413"/>
          <p14:tracePt t="154007" x="1500188" y="3152775"/>
          <p14:tracePt t="154024" x="1490663" y="3500438"/>
          <p14:tracePt t="154039" x="1482725" y="3589338"/>
          <p14:tracePt t="154056" x="1482725" y="3643313"/>
          <p14:tracePt t="154105" x="1473200" y="3643313"/>
          <p14:tracePt t="154115" x="1473200" y="3616325"/>
          <p14:tracePt t="154125" x="1446213" y="3357563"/>
          <p14:tracePt t="154140" x="1438275" y="3116263"/>
          <p14:tracePt t="154157" x="1438275" y="2894013"/>
          <p14:tracePt t="154173" x="1438275" y="2847975"/>
          <p14:tracePt t="154189" x="1438275" y="2840038"/>
          <p14:tracePt t="154207" x="1438275" y="2884488"/>
          <p14:tracePt t="154223" x="1411288" y="2965450"/>
          <p14:tracePt t="154240" x="1384300" y="3384550"/>
          <p14:tracePt t="154258" x="1428750" y="4017963"/>
          <p14:tracePt t="154273" x="1490663" y="4322763"/>
          <p14:tracePt t="154290" x="1608138" y="4848225"/>
          <p14:tracePt t="154306" x="1660525" y="5062538"/>
          <p14:tracePt t="154323" x="1697038" y="5241925"/>
          <p14:tracePt t="154340" x="1704975" y="5259388"/>
          <p14:tracePt t="154390" x="1704975" y="5089525"/>
          <p14:tracePt t="154400" x="1687513" y="4830763"/>
          <p14:tracePt t="154411" x="1625600" y="4572000"/>
          <p14:tracePt t="154423" x="1571625" y="3938588"/>
          <p14:tracePt t="154441" x="1509713" y="3125788"/>
          <p14:tracePt t="154457" x="1490663" y="3000375"/>
          <p14:tracePt t="154473" x="1490663" y="2990850"/>
          <p14:tracePt t="154501" x="1473200" y="3071813"/>
          <p14:tracePt t="154512" x="1411288" y="3438525"/>
          <p14:tracePt t="154523" x="1374775" y="3714750"/>
          <p14:tracePt t="154540" x="1374775" y="3956050"/>
          <p14:tracePt t="154557" x="1455738" y="4562475"/>
          <p14:tracePt t="154573" x="1581150" y="5027613"/>
          <p14:tracePt t="154590" x="1608138" y="5126038"/>
          <p14:tracePt t="154606" x="1670050" y="51879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axioms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27256"/>
            <a:ext cx="8228012" cy="4537075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There about ten axioms and theorems that can be used to create new or to simplify existed functions</a:t>
            </a:r>
          </a:p>
        </p:txBody>
      </p:sp>
      <p:graphicFrame>
        <p:nvGraphicFramePr>
          <p:cNvPr id="15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021264"/>
              </p:ext>
            </p:extLst>
          </p:nvPr>
        </p:nvGraphicFramePr>
        <p:xfrm>
          <a:off x="778342" y="1796530"/>
          <a:ext cx="7978590" cy="3439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295"/>
                <a:gridCol w="3118884"/>
                <a:gridCol w="3100411"/>
              </a:tblGrid>
              <a:tr h="307573"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latin typeface="+mj-lt"/>
                        </a:rPr>
                        <a:t>Axiom</a:t>
                      </a:r>
                      <a:endParaRPr lang="en-US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latin typeface="+mj-lt"/>
                        </a:rPr>
                        <a:t>AND form</a:t>
                      </a:r>
                      <a:endParaRPr lang="en-US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smtClean="0">
                          <a:latin typeface="+mj-lt"/>
                        </a:rPr>
                        <a:t>OR form</a:t>
                      </a:r>
                      <a:endParaRPr lang="en-US" b="0" dirty="0">
                        <a:latin typeface="+mj-lt"/>
                      </a:endParaRPr>
                    </a:p>
                  </a:txBody>
                  <a:tcPr anchor="ctr"/>
                </a:tc>
              </a:tr>
              <a:tr h="46493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Identity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1*x</a:t>
                      </a:r>
                      <a:r>
                        <a:rPr lang="en-US" sz="16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x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 + x = x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</a:tr>
              <a:tr h="46493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Idempotent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x*x = x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+ x = x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</a:tr>
              <a:tr h="46493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Inverse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!x*x</a:t>
                      </a:r>
                      <a:r>
                        <a:rPr lang="en-US" sz="16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0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!x + x = 1</a:t>
                      </a:r>
                    </a:p>
                  </a:txBody>
                  <a:tcPr anchor="ctr"/>
                </a:tc>
              </a:tr>
              <a:tr h="46493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Commutative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xy</a:t>
                      </a:r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</a:t>
                      </a:r>
                      <a:r>
                        <a:rPr lang="en-US" sz="16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yx</a:t>
                      </a:r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</a:t>
                      </a:r>
                      <a:r>
                        <a:rPr lang="en-US" sz="16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+ y = y + x</a:t>
                      </a:r>
                      <a:endParaRPr lang="en-US" sz="16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</a:tr>
              <a:tr h="42562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Associative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  <a:r>
                        <a:rPr lang="en-US" sz="16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xy</a:t>
                      </a:r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)z</a:t>
                      </a:r>
                      <a:r>
                        <a:rPr lang="en-US" sz="16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x(</a:t>
                      </a:r>
                      <a:r>
                        <a:rPr lang="en-US" sz="1600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yz</a:t>
                      </a:r>
                      <a:r>
                        <a:rPr lang="en-US" sz="16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  <a:endParaRPr lang="en-US" sz="16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 + y) +</a:t>
                      </a:r>
                      <a:r>
                        <a:rPr lang="en-US" sz="16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z = x + (y + z)</a:t>
                      </a:r>
                    </a:p>
                  </a:txBody>
                  <a:tcPr anchor="ctr"/>
                </a:tc>
              </a:tr>
              <a:tr h="42562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Distributive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xy</a:t>
                      </a:r>
                      <a:r>
                        <a:rPr lang="en-US" sz="16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+ z</a:t>
                      </a:r>
                      <a:r>
                        <a:rPr lang="en-US" sz="16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(x + z)(y + z)</a:t>
                      </a:r>
                      <a:endParaRPr lang="en-US" sz="16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 + y)z = </a:t>
                      </a:r>
                      <a:r>
                        <a:rPr lang="en-US" sz="1600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xz</a:t>
                      </a:r>
                      <a:r>
                        <a:rPr lang="en-US" sz="16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+ </a:t>
                      </a:r>
                      <a:r>
                        <a:rPr lang="en-US" sz="1600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yz</a:t>
                      </a:r>
                      <a:endParaRPr lang="en-US" sz="1600" baseline="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</a:tr>
              <a:tr h="362978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De Morgan's laws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!(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xy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)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= !x + !y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!(x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+ y) = !</a:t>
                      </a:r>
                      <a:r>
                        <a:rPr lang="en-US" sz="1600" kern="1200" baseline="0" dirty="0" err="1" smtClean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x!y</a:t>
                      </a:r>
                      <a:endParaRPr lang="en-US" sz="1600" kern="1200" dirty="0" smtClean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4206" y="5523379"/>
            <a:ext cx="8228012" cy="404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+mj-lt"/>
              </a:rPr>
              <a:t>… and a lot of other useful equations: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02891" y="5504578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Neo Sans Intel" pitchFamily="34" charset="0"/>
              </a:rPr>
              <a:t>!</a:t>
            </a:r>
            <a:r>
              <a:rPr lang="pt-BR" dirty="0" smtClean="0">
                <a:latin typeface="Neo Sans Intel" pitchFamily="34" charset="0"/>
              </a:rPr>
              <a:t>(</a:t>
            </a:r>
            <a:r>
              <a:rPr lang="ru-RU" dirty="0" smtClean="0">
                <a:latin typeface="Neo Sans Intel" pitchFamily="34" charset="0"/>
              </a:rPr>
              <a:t>!</a:t>
            </a:r>
            <a:r>
              <a:rPr lang="pt-BR" dirty="0" smtClean="0">
                <a:latin typeface="Neo Sans Intel" pitchFamily="34" charset="0"/>
              </a:rPr>
              <a:t>x </a:t>
            </a:r>
            <a:r>
              <a:rPr lang="pt-BR" dirty="0">
                <a:latin typeface="Neo Sans Intel" pitchFamily="34" charset="0"/>
              </a:rPr>
              <a:t>+ y) + </a:t>
            </a:r>
            <a:r>
              <a:rPr lang="ru-RU" dirty="0" smtClean="0">
                <a:latin typeface="Neo Sans Intel" pitchFamily="34" charset="0"/>
              </a:rPr>
              <a:t>!</a:t>
            </a:r>
            <a:r>
              <a:rPr lang="pt-BR" dirty="0" smtClean="0">
                <a:latin typeface="Neo Sans Intel" pitchFamily="34" charset="0"/>
              </a:rPr>
              <a:t>(</a:t>
            </a:r>
            <a:r>
              <a:rPr lang="ru-RU" dirty="0" smtClean="0">
                <a:latin typeface="Neo Sans Intel" pitchFamily="34" charset="0"/>
              </a:rPr>
              <a:t>!</a:t>
            </a:r>
            <a:r>
              <a:rPr lang="pt-BR" dirty="0" smtClean="0">
                <a:latin typeface="Neo Sans Intel" pitchFamily="34" charset="0"/>
              </a:rPr>
              <a:t>x </a:t>
            </a:r>
            <a:r>
              <a:rPr lang="pt-BR" dirty="0">
                <a:latin typeface="Neo Sans Intel" pitchFamily="34" charset="0"/>
              </a:rPr>
              <a:t>+ </a:t>
            </a:r>
            <a:r>
              <a:rPr lang="ru-RU" dirty="0" smtClean="0">
                <a:latin typeface="Neo Sans Intel" pitchFamily="34" charset="0"/>
              </a:rPr>
              <a:t>!</a:t>
            </a:r>
            <a:r>
              <a:rPr lang="pt-BR" dirty="0" smtClean="0">
                <a:latin typeface="Neo Sans Intel" pitchFamily="34" charset="0"/>
              </a:rPr>
              <a:t>y) </a:t>
            </a:r>
            <a:r>
              <a:rPr lang="pt-BR" dirty="0">
                <a:latin typeface="Neo Sans Intel" pitchFamily="34" charset="0"/>
              </a:rPr>
              <a:t>= x</a:t>
            </a:r>
            <a:endParaRPr lang="en-US" dirty="0">
              <a:latin typeface="Neo Sans Int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1430" y="5777620"/>
            <a:ext cx="280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(Huntington equation)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7017815"/>
      </p:ext>
    </p:extLst>
  </p:cSld>
  <p:clrMapOvr>
    <a:masterClrMapping/>
  </p:clrMapOvr>
  <p:transition advTm="1439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8" grpId="0"/>
      <p:bldP spid="9" grpId="0"/>
    </p:bldLst>
  </p:timing>
  <p:extLst mod="1">
    <p:ext uri="{3A86A75C-4F4B-4683-9AE1-C65F6400EC91}">
      <p14:laserTraceLst xmlns:p14="http://schemas.microsoft.com/office/powerpoint/2010/main">
        <p14:tracePtLst>
          <p14:tracePt t="20323" x="2054225" y="5153025"/>
          <p14:tracePt t="20330" x="2544763" y="5133975"/>
          <p14:tracePt t="20340" x="3133725" y="5081588"/>
          <p14:tracePt t="20355" x="3759200" y="5037138"/>
          <p14:tracePt t="20372" x="5153025" y="4946650"/>
          <p14:tracePt t="20389" x="5830888" y="4911725"/>
          <p14:tracePt t="20405" x="7116763" y="4848225"/>
          <p14:tracePt t="20422" x="8215313" y="4795838"/>
          <p14:tracePt t="20438" x="8670925" y="4776788"/>
          <p14:tracePt t="20455" x="9134475" y="4732338"/>
          <p14:tracePt t="20472" x="9134475" y="4652963"/>
          <p14:tracePt t="20488" x="9134475" y="4625975"/>
          <p14:tracePt t="20505" x="9134475" y="4589463"/>
          <p14:tracePt t="20523" x="9134475" y="4510088"/>
          <p14:tracePt t="20538" x="9134475" y="4500563"/>
          <p14:tracePt t="20555" x="9134475" y="4438650"/>
          <p14:tracePt t="20573" x="9055100" y="4251325"/>
          <p14:tracePt t="20588" x="8939213" y="4089400"/>
          <p14:tracePt t="20605" x="8670925" y="3705225"/>
          <p14:tracePt t="20622" x="8572500" y="3536950"/>
          <p14:tracePt t="20638" x="8367713" y="3259138"/>
          <p14:tracePt t="20655" x="8054975" y="2982913"/>
          <p14:tracePt t="20672" x="7912100" y="2884488"/>
          <p14:tracePt t="20688" x="7634288" y="2759075"/>
          <p14:tracePt t="20705" x="7419975" y="2697163"/>
          <p14:tracePt t="20722" x="7358063" y="2679700"/>
          <p14:tracePt t="20738" x="7251700" y="2679700"/>
          <p14:tracePt t="20756" x="7116763" y="2679700"/>
          <p14:tracePt t="20771" x="7045325" y="2679700"/>
          <p14:tracePt t="20788" x="6929438" y="2679700"/>
          <p14:tracePt t="20805" x="6884988" y="2679700"/>
          <p14:tracePt t="20822" x="6813550" y="2643188"/>
          <p14:tracePt t="20838" x="6688138" y="2589213"/>
          <p14:tracePt t="20855" x="6599238" y="2517775"/>
          <p14:tracePt t="20872" x="6411913" y="2411413"/>
          <p14:tracePt t="20889" x="6027738" y="2268538"/>
          <p14:tracePt t="20905" x="5848350" y="2205038"/>
          <p14:tracePt t="20922" x="5473700" y="2000250"/>
          <p14:tracePt t="20940" x="5187950" y="1893888"/>
          <p14:tracePt t="20955" x="5062538" y="1911350"/>
          <p14:tracePt t="20972" x="4803775" y="2044700"/>
          <p14:tracePt t="21388" x="4572000" y="2044700"/>
          <p14:tracePt t="21396" x="4286250" y="2062163"/>
          <p14:tracePt t="21408" x="3840163" y="2108200"/>
          <p14:tracePt t="21422" x="3455988" y="2179638"/>
          <p14:tracePt t="21438" x="2840038" y="2312988"/>
          <p14:tracePt t="21457" x="2608263" y="2393950"/>
          <p14:tracePt t="21472" x="2544763" y="2401888"/>
          <p14:tracePt t="21488" x="2490788" y="2401888"/>
          <p14:tracePt t="21506" x="2465388" y="2401888"/>
          <p14:tracePt t="21834" x="2473325" y="2393950"/>
          <p14:tracePt t="21844" x="2500313" y="2393950"/>
          <p14:tracePt t="21855" x="2544763" y="2393950"/>
          <p14:tracePt t="21874" x="2679700" y="2428875"/>
          <p14:tracePt t="21889" x="2759075" y="2482850"/>
          <p14:tracePt t="21906" x="3027363" y="2625725"/>
          <p14:tracePt t="21922" x="3143250" y="2660650"/>
          <p14:tracePt t="21938" x="3330575" y="2714625"/>
          <p14:tracePt t="21955" x="3394075" y="2724150"/>
          <p14:tracePt t="22230" x="3357563" y="2724150"/>
          <p14:tracePt t="22240" x="3268663" y="2697163"/>
          <p14:tracePt t="22250" x="3170238" y="2670175"/>
          <p14:tracePt t="22260" x="3071813" y="2633663"/>
          <p14:tracePt t="22272" x="2990850" y="2598738"/>
          <p14:tracePt t="22291" x="2759075" y="2544763"/>
          <p14:tracePt t="22306" x="2679700" y="2527300"/>
          <p14:tracePt t="22322" x="2527300" y="2473325"/>
          <p14:tracePt t="22339" x="2473325" y="2465388"/>
          <p14:tracePt t="22355" x="2465388" y="2455863"/>
          <p14:tracePt t="22382" x="2473325" y="2455863"/>
          <p14:tracePt t="22391" x="2490788" y="2438400"/>
          <p14:tracePt t="22656" x="2490788" y="2446338"/>
          <p14:tracePt t="22667" x="2473325" y="2465388"/>
          <p14:tracePt t="22676" x="2446338" y="2500313"/>
          <p14:tracePt t="22689" x="2401888" y="2562225"/>
          <p14:tracePt t="22707" x="2322513" y="2660650"/>
          <p14:tracePt t="22722" x="2295525" y="2670175"/>
          <p14:tracePt t="22739" x="2251075" y="2687638"/>
          <p14:tracePt t="22757" x="2224088" y="2687638"/>
          <p14:tracePt t="27490" x="2232025" y="2687638"/>
          <p14:tracePt t="27500" x="2268538" y="2687638"/>
          <p14:tracePt t="27511" x="2295525" y="2687638"/>
          <p14:tracePt t="27524" x="2330450" y="2697163"/>
          <p14:tracePt t="27541" x="2438400" y="2741613"/>
          <p14:tracePt t="27557" x="2509838" y="2768600"/>
          <p14:tracePt t="27573" x="2697163" y="2822575"/>
          <p14:tracePt t="27592" x="2786063" y="2813050"/>
          <p14:tracePt t="27607" x="2840038" y="2759075"/>
          <p14:tracePt t="27623" x="2857500" y="2679700"/>
          <p14:tracePt t="27836" x="2874963" y="2670175"/>
          <p14:tracePt t="27846" x="2911475" y="2643188"/>
          <p14:tracePt t="27857" x="2973388" y="2616200"/>
          <p14:tracePt t="27874" x="3044825" y="2589213"/>
          <p14:tracePt t="27890" x="3197225" y="2554288"/>
          <p14:tracePt t="27907" x="3303588" y="2544763"/>
          <p14:tracePt t="27923" x="3330575" y="2544763"/>
          <p14:tracePt t="27940" x="3367088" y="2544763"/>
          <p14:tracePt t="28293" x="3330575" y="2554288"/>
          <p14:tracePt t="28303" x="3259138" y="2554288"/>
          <p14:tracePt t="28313" x="3160713" y="2554288"/>
          <p14:tracePt t="28324" x="3054350" y="2554288"/>
          <p14:tracePt t="28340" x="2894013" y="2554288"/>
          <p14:tracePt t="28357" x="2679700" y="2554288"/>
          <p14:tracePt t="28374" x="2571750" y="2554288"/>
          <p14:tracePt t="28391" x="2562225" y="2544763"/>
          <p14:tracePt t="28426" x="2571750" y="2544763"/>
          <p14:tracePt t="28445" x="2581275" y="2544763"/>
          <p14:tracePt t="28457" x="2589213" y="2536825"/>
          <p14:tracePt t="28476" x="2625725" y="2536825"/>
          <p14:tracePt t="28490" x="2652713" y="2527300"/>
          <p14:tracePt t="28507" x="2741613" y="2527300"/>
          <p14:tracePt t="28524" x="2795588" y="2527300"/>
          <p14:tracePt t="28540" x="2938463" y="2554288"/>
          <p14:tracePt t="28557" x="3143250" y="2589213"/>
          <p14:tracePt t="28574" x="3232150" y="2589213"/>
          <p14:tracePt t="28591" x="3340100" y="2589213"/>
          <p14:tracePt t="28607" x="3419475" y="2581275"/>
          <p14:tracePt t="28624" x="3455988" y="2571750"/>
          <p14:tracePt t="28640" x="3482975" y="2554288"/>
          <p14:tracePt t="28708" x="3490913" y="2554288"/>
          <p14:tracePt t="28720" x="3490913" y="2544763"/>
          <p14:tracePt t="28730" x="3500438" y="2544763"/>
          <p14:tracePt t="28790" x="3473450" y="2536825"/>
          <p14:tracePt t="28800" x="3419475" y="2536825"/>
          <p14:tracePt t="28811" x="3394075" y="2536825"/>
          <p14:tracePt t="28824" x="3375025" y="2536825"/>
          <p14:tracePt t="28841" x="3330575" y="2536825"/>
          <p14:tracePt t="28857" x="3286125" y="2544763"/>
          <p14:tracePt t="28874" x="3160713" y="2571750"/>
          <p14:tracePt t="28892" x="3044825" y="2581275"/>
          <p14:tracePt t="28907" x="2990850" y="2589213"/>
          <p14:tracePt t="28924" x="2919413" y="2589213"/>
          <p14:tracePt t="28942" x="2901950" y="2544763"/>
          <p14:tracePt t="28957" x="2901950" y="2438400"/>
          <p14:tracePt t="29177" x="2938463" y="2438400"/>
          <p14:tracePt t="29187" x="3036888" y="2438400"/>
          <p14:tracePt t="29196" x="3160713" y="2438400"/>
          <p14:tracePt t="29208" x="3286125" y="2438400"/>
          <p14:tracePt t="29224" x="3509963" y="2465388"/>
          <p14:tracePt t="29241" x="3919538" y="2465388"/>
          <p14:tracePt t="29258" x="4500563" y="2465388"/>
          <p14:tracePt t="29274" x="4786313" y="2527300"/>
          <p14:tracePt t="29290" x="5286375" y="2643188"/>
          <p14:tracePt t="29309" x="5518150" y="2670175"/>
          <p14:tracePt t="29324" x="5589588" y="2687638"/>
          <p14:tracePt t="29341" x="5688013" y="2705100"/>
          <p14:tracePt t="29359" x="5724525" y="2714625"/>
          <p14:tracePt t="29583" x="5670550" y="2714625"/>
          <p14:tracePt t="29593" x="5527675" y="2697163"/>
          <p14:tracePt t="29603" x="5268913" y="2633663"/>
          <p14:tracePt t="29613" x="4894263" y="2589213"/>
          <p14:tracePt t="29624" x="4589463" y="2554288"/>
          <p14:tracePt t="29641" x="4205288" y="2536825"/>
          <p14:tracePt t="29657" x="3660775" y="2509838"/>
          <p14:tracePt t="29674" x="3367088" y="2509838"/>
          <p14:tracePt t="29691" x="3303588" y="2509838"/>
          <p14:tracePt t="29707" x="3276600" y="2509838"/>
          <p14:tracePt t="29726" x="3276600" y="2465388"/>
          <p14:tracePt t="29741" x="3348038" y="2286000"/>
          <p14:tracePt t="29968" x="3303588" y="2295525"/>
          <p14:tracePt t="29978" x="3214688" y="2322513"/>
          <p14:tracePt t="29991" x="3116263" y="2357438"/>
          <p14:tracePt t="30008" x="2982913" y="2401888"/>
          <p14:tracePt t="30024" x="2768600" y="2473325"/>
          <p14:tracePt t="30041" x="2679700" y="2500313"/>
          <p14:tracePt t="30058" x="2652713" y="2509838"/>
          <p14:tracePt t="30075" x="2643188" y="2517775"/>
          <p14:tracePt t="30202" x="2652713" y="2517775"/>
          <p14:tracePt t="30212" x="2670175" y="2517775"/>
          <p14:tracePt t="30224" x="2687638" y="2517775"/>
          <p14:tracePt t="30241" x="2714625" y="2517775"/>
          <p14:tracePt t="30257" x="2813050" y="2527300"/>
          <p14:tracePt t="30274" x="2938463" y="2589213"/>
          <p14:tracePt t="30291" x="3009900" y="2616200"/>
          <p14:tracePt t="30307" x="3081338" y="2616200"/>
          <p14:tracePt t="30324" x="3098800" y="2616200"/>
          <p14:tracePt t="30406" x="3089275" y="2616200"/>
          <p14:tracePt t="30415" x="3062288" y="2608263"/>
          <p14:tracePt t="30427" x="3036888" y="2608263"/>
          <p14:tracePt t="30441" x="3017838" y="2608263"/>
          <p14:tracePt t="30458" x="2973388" y="2608263"/>
          <p14:tracePt t="30476" x="2946400" y="2608263"/>
          <p14:tracePt t="30491" x="2938463" y="2608263"/>
          <p14:tracePt t="30527" x="2928938" y="2608263"/>
          <p14:tracePt t="30679" x="2938463" y="2598738"/>
          <p14:tracePt t="31716" x="2946400" y="2598738"/>
          <p14:tracePt t="31726" x="2965450" y="2598738"/>
          <p14:tracePt t="31736" x="3000375" y="2598738"/>
          <p14:tracePt t="31746" x="3044825" y="2598738"/>
          <p14:tracePt t="31758" x="3089275" y="2598738"/>
          <p14:tracePt t="31776" x="3160713" y="2598738"/>
          <p14:tracePt t="31791" x="3187700" y="2598738"/>
          <p14:tracePt t="31808" x="3251200" y="2625725"/>
          <p14:tracePt t="31825" x="3276600" y="2625725"/>
          <p14:tracePt t="31841" x="3313113" y="2633663"/>
          <p14:tracePt t="31858" x="3313113" y="2643188"/>
          <p14:tracePt t="32254" x="3322638" y="2643188"/>
          <p14:tracePt t="32263" x="3340100" y="2643188"/>
          <p14:tracePt t="32274" x="3394075" y="2633663"/>
          <p14:tracePt t="32291" x="3509963" y="2616200"/>
          <p14:tracePt t="32308" x="3884613" y="2544763"/>
          <p14:tracePt t="32325" x="4402138" y="2527300"/>
          <p14:tracePt t="32341" x="4572000" y="2527300"/>
          <p14:tracePt t="32358" x="4956175" y="2536825"/>
          <p14:tracePt t="32375" x="5133975" y="2581275"/>
          <p14:tracePt t="32598" x="5197475" y="2581275"/>
          <p14:tracePt t="32609" x="5276850" y="2581275"/>
          <p14:tracePt t="32618" x="5411788" y="2589213"/>
          <p14:tracePt t="32628" x="5589588" y="2589213"/>
          <p14:tracePt t="32642" x="5732463" y="2589213"/>
          <p14:tracePt t="32660" x="5983288" y="2608263"/>
          <p14:tracePt t="32675" x="6072188" y="2608263"/>
          <p14:tracePt t="32691" x="6134100" y="2608263"/>
          <p14:tracePt t="32710" x="6143625" y="2608263"/>
          <p14:tracePt t="33086" x="6161088" y="2608263"/>
          <p14:tracePt t="33096" x="6180138" y="2608263"/>
          <p14:tracePt t="33108" x="6197600" y="2608263"/>
          <p14:tracePt t="33126" x="6232525" y="2562225"/>
          <p14:tracePt t="33142" x="6242050" y="2562225"/>
          <p14:tracePt t="33158" x="6276975" y="2554288"/>
          <p14:tracePt t="33175" x="6286500" y="2544763"/>
          <p14:tracePt t="33192" x="6303963" y="2536825"/>
          <p14:tracePt t="33208" x="6313488" y="2527300"/>
          <p14:tracePt t="33655" x="6323013" y="2527300"/>
          <p14:tracePt t="33665" x="6330950" y="2517775"/>
          <p14:tracePt t="33676" x="6357938" y="2517775"/>
          <p14:tracePt t="33692" x="6384925" y="2517775"/>
          <p14:tracePt t="33709" x="6465888" y="2517775"/>
          <p14:tracePt t="33726" x="6537325" y="2509838"/>
          <p14:tracePt t="33742" x="6581775" y="2509838"/>
          <p14:tracePt t="33758" x="6680200" y="2509838"/>
          <p14:tracePt t="33777" x="6751638" y="2509838"/>
          <p14:tracePt t="33792" x="6769100" y="2509838"/>
          <p14:tracePt t="33808" x="6786563" y="2509838"/>
          <p14:tracePt t="33826" x="6796088" y="2509838"/>
          <p14:tracePt t="33970" x="6777038" y="2490788"/>
          <p14:tracePt t="33980" x="6769100" y="2490788"/>
          <p14:tracePt t="33992" x="6759575" y="2482850"/>
          <p14:tracePt t="34010" x="6732588" y="2473325"/>
          <p14:tracePt t="34025" x="6705600" y="2473325"/>
          <p14:tracePt t="34042" x="6670675" y="2473325"/>
          <p14:tracePt t="34059" x="6643688" y="2473325"/>
          <p14:tracePt t="34075" x="6608763" y="2473325"/>
          <p14:tracePt t="34092" x="6599238" y="2482850"/>
          <p14:tracePt t="34125" x="6572250" y="2500313"/>
          <p14:tracePt t="34549" x="6510338" y="2509838"/>
          <p14:tracePt t="34558" x="6402388" y="2536825"/>
          <p14:tracePt t="34568" x="6224588" y="2598738"/>
          <p14:tracePt t="34578" x="6081713" y="2660650"/>
          <p14:tracePt t="34592" x="5983288" y="2732088"/>
          <p14:tracePt t="34609" x="5840413" y="2768600"/>
          <p14:tracePt t="34626" x="5803900" y="2776538"/>
          <p14:tracePt t="34642" x="5795963" y="2786063"/>
          <p14:tracePt t="34661" x="5795963" y="2795588"/>
          <p14:tracePt t="35473" x="5813425" y="2795588"/>
          <p14:tracePt t="35483" x="5822950" y="2776538"/>
          <p14:tracePt t="35494" x="5848350" y="2751138"/>
          <p14:tracePt t="35509" x="5867400" y="2732088"/>
          <p14:tracePt t="35526" x="5919788" y="2679700"/>
          <p14:tracePt t="35544" x="5946775" y="2633663"/>
          <p14:tracePt t="35559" x="5946775" y="2616200"/>
          <p14:tracePt t="35726" x="5938838" y="2616200"/>
          <p14:tracePt t="35737" x="5929313" y="2616200"/>
          <p14:tracePt t="35746" x="5919788" y="2616200"/>
          <p14:tracePt t="35759" x="5911850" y="2616200"/>
          <p14:tracePt t="35777" x="5875338" y="2608263"/>
          <p14:tracePt t="35792" x="5857875" y="2598738"/>
          <p14:tracePt t="35809" x="5803900" y="2598738"/>
          <p14:tracePt t="35828" x="5732463" y="2589213"/>
          <p14:tracePt t="35842" x="5680075" y="2581275"/>
          <p14:tracePt t="35859" x="5608638" y="2571750"/>
          <p14:tracePt t="35876" x="5510213" y="2571750"/>
          <p14:tracePt t="35892" x="5232400" y="2500313"/>
          <p14:tracePt t="35909" x="4822825" y="2312988"/>
          <p14:tracePt t="35926" x="4670425" y="2259013"/>
          <p14:tracePt t="35942" x="4510088" y="2205038"/>
          <p14:tracePt t="35961" x="4375150" y="2160588"/>
          <p14:tracePt t="35976" x="4313238" y="2108200"/>
          <p14:tracePt t="35992" x="4232275" y="1990725"/>
          <p14:tracePt t="36318" x="4152900" y="2017713"/>
          <p14:tracePt t="36325" x="4037013" y="2081213"/>
          <p14:tracePt t="36336" x="3813175" y="2152650"/>
          <p14:tracePt t="36346" x="3608388" y="2232025"/>
          <p14:tracePt t="36359" x="3411538" y="2312988"/>
          <p14:tracePt t="36376" x="2982913" y="2393950"/>
          <p14:tracePt t="36392" x="2874963" y="2411413"/>
          <p14:tracePt t="36409" x="2687638" y="2438400"/>
          <p14:tracePt t="36427" x="2589213" y="2446338"/>
          <p14:tracePt t="36443" x="2562225" y="2455863"/>
          <p14:tracePt t="36476" x="2562225" y="2465388"/>
          <p14:tracePt t="36765" x="2633663" y="2465388"/>
          <p14:tracePt t="36772" x="2724150" y="2465388"/>
          <p14:tracePt t="36783" x="2884488" y="2465388"/>
          <p14:tracePt t="36794" x="3133725" y="2438400"/>
          <p14:tracePt t="36809" x="3357563" y="2438400"/>
          <p14:tracePt t="36826" x="4027488" y="2571750"/>
          <p14:tracePt t="36843" x="4714875" y="2732088"/>
          <p14:tracePt t="36859" x="4911725" y="2768600"/>
          <p14:tracePt t="36876" x="5143500" y="2803525"/>
          <p14:tracePt t="36893" x="5197475" y="2803525"/>
          <p14:tracePt t="37108" x="5224463" y="2803525"/>
          <p14:tracePt t="37118" x="5295900" y="2786063"/>
          <p14:tracePt t="37128" x="5419725" y="2741613"/>
          <p14:tracePt t="37143" x="5599113" y="2679700"/>
          <p14:tracePt t="37159" x="5973763" y="2536825"/>
          <p14:tracePt t="37176" x="6161088" y="2500313"/>
          <p14:tracePt t="37193" x="6367463" y="2473325"/>
          <p14:tracePt t="37210" x="6483350" y="2473325"/>
          <p14:tracePt t="37226" x="6510338" y="2473325"/>
          <p14:tracePt t="37243" x="6518275" y="2482850"/>
          <p14:tracePt t="38073" x="6491288" y="2490788"/>
          <p14:tracePt t="38082" x="6286500" y="2527300"/>
          <p14:tracePt t="38093" x="5946775" y="2608263"/>
          <p14:tracePt t="38109" x="5518150" y="2679700"/>
          <p14:tracePt t="38127" x="4660900" y="2847975"/>
          <p14:tracePt t="38143" x="3946525" y="3027363"/>
          <p14:tracePt t="38160" x="3616325" y="3179763"/>
          <p14:tracePt t="38177" x="3276600" y="3340100"/>
          <p14:tracePt t="38195" x="3081338" y="3367088"/>
          <p14:tracePt t="38210" x="3036888" y="3367088"/>
          <p14:tracePt t="38226" x="3000375" y="3303588"/>
          <p14:tracePt t="38580" x="2990850" y="3303588"/>
          <p14:tracePt t="38610" x="2973388" y="3303588"/>
          <p14:tracePt t="38620" x="2911475" y="3286125"/>
          <p14:tracePt t="38630" x="2840038" y="3276600"/>
          <p14:tracePt t="38643" x="2759075" y="3259138"/>
          <p14:tracePt t="38662" x="2554288" y="3251200"/>
          <p14:tracePt t="38677" x="2455863" y="3241675"/>
          <p14:tracePt t="38693" x="2322513" y="3224213"/>
          <p14:tracePt t="38710" x="2268538" y="3197225"/>
          <p14:tracePt t="38726" x="2179638" y="3133725"/>
          <p14:tracePt t="38743" x="2098675" y="2973388"/>
          <p14:tracePt t="39057" x="2143125" y="2946400"/>
          <p14:tracePt t="39067" x="2241550" y="2928938"/>
          <p14:tracePt t="39079" x="2366963" y="2919413"/>
          <p14:tracePt t="39093" x="2527300" y="2919413"/>
          <p14:tracePt t="39110" x="3125788" y="3036888"/>
          <p14:tracePt t="39128" x="3340100" y="3081338"/>
          <p14:tracePt t="39144" x="3384550" y="3089275"/>
          <p14:tracePt t="39160" x="3419475" y="3089275"/>
          <p14:tracePt t="39177" x="3429000" y="3089275"/>
          <p14:tracePt t="39557" x="3375025" y="3089275"/>
          <p14:tracePt t="39565" x="3303588" y="3098800"/>
          <p14:tracePt t="39577" x="3224213" y="3098800"/>
          <p14:tracePt t="39595" x="3036888" y="3108325"/>
          <p14:tracePt t="39610" x="2955925" y="3108325"/>
          <p14:tracePt t="39627" x="2741613" y="3125788"/>
          <p14:tracePt t="39644" x="2670175" y="3125788"/>
          <p14:tracePt t="39660" x="2616200" y="3133725"/>
          <p14:tracePt t="39677" x="2598738" y="3133725"/>
          <p14:tracePt t="39693" x="2608263" y="3133725"/>
          <p14:tracePt t="40002" x="2633663" y="3133725"/>
          <p14:tracePt t="40012" x="2679700" y="3133725"/>
          <p14:tracePt t="40022" x="2732088" y="3133725"/>
          <p14:tracePt t="40032" x="2776538" y="3133725"/>
          <p14:tracePt t="40043" x="2822575" y="3133725"/>
          <p14:tracePt t="40060" x="2874963" y="3133725"/>
          <p14:tracePt t="40077" x="2938463" y="3133725"/>
          <p14:tracePt t="40093" x="3000375" y="3116263"/>
          <p14:tracePt t="40110" x="3044825" y="3116263"/>
          <p14:tracePt t="40127" x="3098800" y="3071813"/>
          <p14:tracePt t="40144" x="3125788" y="3062288"/>
          <p14:tracePt t="40440" x="3036888" y="3062288"/>
          <p14:tracePt t="40449" x="2965450" y="3062288"/>
          <p14:tracePt t="40461" x="2884488" y="3036888"/>
          <p14:tracePt t="40479" x="2589213" y="2973388"/>
          <p14:tracePt t="40493" x="2517775" y="2965450"/>
          <p14:tracePt t="40511" x="2455863" y="2955925"/>
          <p14:tracePt t="40527" x="2455863" y="2938463"/>
          <p14:tracePt t="40543" x="2455863" y="2928938"/>
          <p14:tracePt t="40561" x="2455863" y="2919413"/>
          <p14:tracePt t="40577" x="2455863" y="2901950"/>
          <p14:tracePt t="40594" x="2473325" y="2867025"/>
          <p14:tracePt t="40610" x="2500313" y="2847975"/>
          <p14:tracePt t="40627" x="2517775" y="2840038"/>
          <p14:tracePt t="40643" x="2571750" y="2830513"/>
          <p14:tracePt t="40662" x="2679700" y="2830513"/>
          <p14:tracePt t="40677" x="2751138" y="2840038"/>
          <p14:tracePt t="40693" x="2901950" y="2901950"/>
          <p14:tracePt t="40712" x="2946400" y="2919413"/>
          <p14:tracePt t="40743" x="2965450" y="2919413"/>
          <p14:tracePt t="40777" x="2990850" y="2919413"/>
          <p14:tracePt t="40794" x="3009900" y="2919413"/>
          <p14:tracePt t="40875" x="3000375" y="2919413"/>
          <p14:tracePt t="40885" x="2990850" y="2919413"/>
          <p14:tracePt t="40896" x="2973388" y="2928938"/>
          <p14:tracePt t="40910" x="2955925" y="2938463"/>
          <p14:tracePt t="40927" x="2901950" y="2982913"/>
          <p14:tracePt t="40944" x="2884488" y="2990850"/>
          <p14:tracePt t="40961" x="2847975" y="3017838"/>
          <p14:tracePt t="40977" x="2822575" y="3044825"/>
          <p14:tracePt t="40994" x="2813050" y="3044825"/>
          <p14:tracePt t="41010" x="2813050" y="3054350"/>
          <p14:tracePt t="42154" x="2822575" y="3054350"/>
          <p14:tracePt t="42164" x="2847975" y="3062288"/>
          <p14:tracePt t="42177" x="2874963" y="3081338"/>
          <p14:tracePt t="42195" x="2990850" y="3125788"/>
          <p14:tracePt t="42211" x="3017838" y="3125788"/>
          <p14:tracePt t="42227" x="3062288" y="3125788"/>
          <p14:tracePt t="42245" x="3081338" y="3125788"/>
          <p14:tracePt t="42318" x="3071813" y="3125788"/>
          <p14:tracePt t="42327" x="3054350" y="3125788"/>
          <p14:tracePt t="42337" x="3000375" y="3089275"/>
          <p14:tracePt t="42347" x="2928938" y="3062288"/>
          <p14:tracePt t="42361" x="2813050" y="3027363"/>
          <p14:tracePt t="42378" x="2608263" y="2965450"/>
          <p14:tracePt t="42394" x="2527300" y="2946400"/>
          <p14:tracePt t="42411" x="2482850" y="2946400"/>
          <p14:tracePt t="42459" x="2490788" y="2946400"/>
          <p14:tracePt t="42469" x="2527300" y="2928938"/>
          <p14:tracePt t="42480" x="2544763" y="2911475"/>
          <p14:tracePt t="42754" x="2581275" y="2911475"/>
          <p14:tracePt t="42763" x="2643188" y="2911475"/>
          <p14:tracePt t="42774" x="2714625" y="2919413"/>
          <p14:tracePt t="42784" x="2795588" y="2919413"/>
          <p14:tracePt t="42795" x="2857500" y="2928938"/>
          <p14:tracePt t="42811" x="2901950" y="2938463"/>
          <p14:tracePt t="42828" x="2919413" y="2938463"/>
          <p14:tracePt t="42844" x="2946400" y="2965450"/>
          <p14:tracePt t="43820" x="2982913" y="2965450"/>
          <p14:tracePt t="43830" x="3017838" y="2965450"/>
          <p14:tracePt t="43840" x="3054350" y="2965450"/>
          <p14:tracePt t="43850" x="3116263" y="2955925"/>
          <p14:tracePt t="43861" x="3187700" y="2946400"/>
          <p14:tracePt t="43878" x="3241675" y="2928938"/>
          <p14:tracePt t="43894" x="3367088" y="2919413"/>
          <p14:tracePt t="43911" x="3429000" y="2919413"/>
          <p14:tracePt t="43928" x="3465513" y="2919413"/>
          <p14:tracePt t="43944" x="3544888" y="2928938"/>
          <p14:tracePt t="43962" x="3714750" y="2982913"/>
          <p14:tracePt t="43978" x="3803650" y="3000375"/>
          <p14:tracePt t="43995" x="4081463" y="3027363"/>
          <p14:tracePt t="44012" x="4241800" y="3036888"/>
          <p14:tracePt t="44237" x="4276725" y="3036888"/>
          <p14:tracePt t="44246" x="4357688" y="3036888"/>
          <p14:tracePt t="44256" x="4465638" y="3036888"/>
          <p14:tracePt t="44266" x="4633913" y="3000375"/>
          <p14:tracePt t="44278" x="4894263" y="2973388"/>
          <p14:tracePt t="44296" x="5205413" y="2938463"/>
          <p14:tracePt t="44311" x="5367338" y="2938463"/>
          <p14:tracePt t="44329" x="5634038" y="3036888"/>
          <p14:tracePt t="44345" x="5724525" y="3108325"/>
          <p14:tracePt t="44361" x="5786438" y="3170238"/>
          <p14:tracePt t="44663" x="5830888" y="3143250"/>
          <p14:tracePt t="44669" x="6045200" y="2990850"/>
          <p14:tracePt t="44679" x="6161088" y="2919413"/>
          <p14:tracePt t="44695" x="6402388" y="2901950"/>
          <p14:tracePt t="44713" x="6510338" y="2901950"/>
          <p14:tracePt t="44729" x="6670675" y="2965450"/>
          <p14:tracePt t="44745" x="6777038" y="2990850"/>
          <p14:tracePt t="44762" x="6813550" y="3009900"/>
          <p14:tracePt t="45802" x="6697663" y="3009900"/>
          <p14:tracePt t="45809" x="6626225" y="3017838"/>
          <p14:tracePt t="45820" x="6562725" y="3017838"/>
          <p14:tracePt t="45832" x="6491288" y="3017838"/>
          <p14:tracePt t="45845" x="6411913" y="3017838"/>
          <p14:tracePt t="45861" x="6296025" y="3017838"/>
          <p14:tracePt t="45878" x="6269038" y="3017838"/>
          <p14:tracePt t="45895" x="6251575" y="3017838"/>
          <p14:tracePt t="45931" x="6251575" y="3027363"/>
          <p14:tracePt t="45951" x="6251575" y="3044825"/>
          <p14:tracePt t="46777" x="6089650" y="3044825"/>
          <p14:tracePt t="46784" x="5830888" y="3054350"/>
          <p14:tracePt t="46796" x="5581650" y="3089275"/>
          <p14:tracePt t="46812" x="5251450" y="3133725"/>
          <p14:tracePt t="46829" x="4670425" y="3286125"/>
          <p14:tracePt t="46845" x="4160838" y="3411538"/>
          <p14:tracePt t="46862" x="4044950" y="3446463"/>
          <p14:tracePt t="46879" x="3911600" y="3455988"/>
          <p14:tracePt t="46896" x="3848100" y="3455988"/>
          <p14:tracePt t="46912" x="3813175" y="3438525"/>
          <p14:tracePt t="46928" x="3705225" y="3251200"/>
          <p14:tracePt t="46947" x="3581400" y="3089275"/>
          <p14:tracePt t="46962" x="3544888" y="3054350"/>
          <p14:tracePt t="46978" x="3500438" y="3009900"/>
          <p14:tracePt t="46995" x="3465513" y="2982913"/>
          <p14:tracePt t="47012" x="3367088" y="2965450"/>
          <p14:tracePt t="47029" x="3224213" y="2955925"/>
          <p14:tracePt t="47045" x="3125788" y="2955925"/>
          <p14:tracePt t="47062" x="2973388" y="2928938"/>
          <p14:tracePt t="47079" x="2901950" y="2911475"/>
          <p14:tracePt t="47095" x="2894013" y="2901950"/>
          <p14:tracePt t="47191" x="2901950" y="2901950"/>
          <p14:tracePt t="47200" x="2946400" y="2901950"/>
          <p14:tracePt t="47212" x="3027363" y="2901950"/>
          <p14:tracePt t="47229" x="3160713" y="2894013"/>
          <p14:tracePt t="47245" x="3946525" y="2830513"/>
          <p14:tracePt t="47262" x="4857750" y="2759075"/>
          <p14:tracePt t="47279" x="5295900" y="2759075"/>
          <p14:tracePt t="47295" x="5884863" y="2786063"/>
          <p14:tracePt t="47312" x="6259513" y="2847975"/>
          <p14:tracePt t="47329" x="6367463" y="2867025"/>
          <p14:tracePt t="47345" x="6545263" y="2911475"/>
          <p14:tracePt t="47364" x="6581775" y="2911475"/>
          <p14:tracePt t="47831" x="6562725" y="2911475"/>
          <p14:tracePt t="47841" x="6500813" y="2911475"/>
          <p14:tracePt t="47851" x="6330950" y="2938463"/>
          <p14:tracePt t="47862" x="6062663" y="2938463"/>
          <p14:tracePt t="47879" x="5732463" y="3017838"/>
          <p14:tracePt t="47895" x="5081588" y="3081338"/>
          <p14:tracePt t="47912" x="4705350" y="3089275"/>
          <p14:tracePt t="47929" x="4616450" y="3098800"/>
          <p14:tracePt t="47946" x="4491038" y="3108325"/>
          <p14:tracePt t="47963" x="4483100" y="3108325"/>
          <p14:tracePt t="48351" x="4313238" y="3152775"/>
          <p14:tracePt t="48358" x="4062413" y="3179763"/>
          <p14:tracePt t="48369" x="3705225" y="3241675"/>
          <p14:tracePt t="48380" x="3402013" y="3286125"/>
          <p14:tracePt t="48396" x="3017838" y="3375025"/>
          <p14:tracePt t="48412" x="2724150" y="3394075"/>
          <p14:tracePt t="48430" x="2598738" y="3411538"/>
          <p14:tracePt t="48445" x="2589213" y="3438525"/>
          <p14:tracePt t="48481" x="2598738" y="3438525"/>
          <p14:tracePt t="48715" x="2687638" y="3402013"/>
          <p14:tracePt t="48723" x="2751138" y="3402013"/>
          <p14:tracePt t="48734" x="2822575" y="3402013"/>
          <p14:tracePt t="48746" x="2901950" y="3402013"/>
          <p14:tracePt t="48762" x="3000375" y="3411538"/>
          <p14:tracePt t="48779" x="3170238" y="3446463"/>
          <p14:tracePt t="48796" x="3303588" y="3517900"/>
          <p14:tracePt t="48812" x="3367088" y="3536950"/>
          <p14:tracePt t="48829" x="3438525" y="3554413"/>
          <p14:tracePt t="49130" x="3411538" y="3554413"/>
          <p14:tracePt t="49140" x="3367088" y="3554413"/>
          <p14:tracePt t="49150" x="3303588" y="3544888"/>
          <p14:tracePt t="49162" x="3232150" y="3517900"/>
          <p14:tracePt t="49181" x="2982913" y="3419475"/>
          <p14:tracePt t="49196" x="2884488" y="3394075"/>
          <p14:tracePt t="49212" x="2768600" y="3348038"/>
          <p14:tracePt t="49229" x="2724150" y="3330575"/>
          <p14:tracePt t="49246" x="2687638" y="3313113"/>
          <p14:tracePt t="49263" x="2679700" y="3286125"/>
          <p14:tracePt t="49587" x="2687638" y="3295650"/>
          <p14:tracePt t="49598" x="2724150" y="3313113"/>
          <p14:tracePt t="49607" x="2795588" y="3330575"/>
          <p14:tracePt t="49618" x="2894013" y="3340100"/>
          <p14:tracePt t="49629" x="3000375" y="3357563"/>
          <p14:tracePt t="49646" x="3098800" y="3357563"/>
          <p14:tracePt t="49662" x="3268663" y="3367088"/>
          <p14:tracePt t="49679" x="3446463" y="3367088"/>
          <p14:tracePt t="49696" x="3517900" y="3367088"/>
          <p14:tracePt t="49712" x="3625850" y="3367088"/>
          <p14:tracePt t="49729" x="3660775" y="3367088"/>
          <p14:tracePt t="50025" x="3633788" y="3394075"/>
          <p14:tracePt t="50033" x="3482975" y="3438525"/>
          <p14:tracePt t="50046" x="3187700" y="3517900"/>
          <p14:tracePt t="50064" x="2419350" y="3616325"/>
          <p14:tracePt t="50079" x="2125663" y="3687763"/>
          <p14:tracePt t="50096" x="1697038" y="3732213"/>
          <p14:tracePt t="50113" x="1616075" y="3732213"/>
          <p14:tracePt t="50129" x="1517650" y="3732213"/>
          <p14:tracePt t="50146" x="1509713" y="3732213"/>
          <p14:tracePt t="50179" x="1571625" y="3616325"/>
          <p14:tracePt t="50196" x="1616075" y="3562350"/>
          <p14:tracePt t="50471" x="1679575" y="3554413"/>
          <p14:tracePt t="50481" x="1741488" y="3544888"/>
          <p14:tracePt t="50491" x="1830388" y="3544888"/>
          <p14:tracePt t="50501" x="1938338" y="3544888"/>
          <p14:tracePt t="50513" x="2009775" y="3544888"/>
          <p14:tracePt t="50529" x="2089150" y="3544888"/>
          <p14:tracePt t="50546" x="2133600" y="3562350"/>
          <p14:tracePt t="50563" x="2160588" y="3562350"/>
          <p14:tracePt t="50596" x="2170113" y="3562350"/>
          <p14:tracePt t="50613" x="2170113" y="3554413"/>
          <p14:tracePt t="50857" x="2232025" y="3527425"/>
          <p14:tracePt t="50866" x="2330450" y="3482975"/>
          <p14:tracePt t="50879" x="2428875" y="3446463"/>
          <p14:tracePt t="50897" x="2608263" y="3402013"/>
          <p14:tracePt t="50913" x="2697163" y="3375025"/>
          <p14:tracePt t="50929" x="2857500" y="3375025"/>
          <p14:tracePt t="50947" x="2938463" y="3375025"/>
          <p14:tracePt t="50963" x="3027363" y="3375025"/>
          <p14:tracePt t="50980" x="3044825" y="3375025"/>
          <p14:tracePt t="51100" x="3036888" y="3375025"/>
          <p14:tracePt t="51110" x="3027363" y="3384550"/>
          <p14:tracePt t="51131" x="3017838" y="3384550"/>
          <p14:tracePt t="51140" x="3000375" y="3384550"/>
          <p14:tracePt t="51151" x="2982913" y="3384550"/>
          <p14:tracePt t="51163" x="2965450" y="3394075"/>
          <p14:tracePt t="51181" x="2919413" y="3411538"/>
          <p14:tracePt t="51196" x="2894013" y="3411538"/>
          <p14:tracePt t="51213" x="2840038" y="3419475"/>
          <p14:tracePt t="51230" x="2822575" y="3429000"/>
          <p14:tracePt t="51246" x="2813050" y="3429000"/>
          <p14:tracePt t="51263" x="2813050" y="3438525"/>
          <p14:tracePt t="51425" x="2803525" y="3438525"/>
          <p14:tracePt t="51434" x="2786063" y="3438525"/>
          <p14:tracePt t="51465" x="2776538" y="3438525"/>
          <p14:tracePt t="51476" x="2759075" y="3446463"/>
          <p14:tracePt t="51486" x="2741613" y="3455988"/>
          <p14:tracePt t="51497" x="2732088" y="3455988"/>
          <p14:tracePt t="51514" x="2724150" y="3455988"/>
          <p14:tracePt t="51943" x="2732088" y="3455988"/>
          <p14:tracePt t="51963" x="2741613" y="3455988"/>
          <p14:tracePt t="51984" x="2751138" y="3455988"/>
          <p14:tracePt t="51994" x="2768600" y="3455988"/>
          <p14:tracePt t="52004" x="2786063" y="3455988"/>
          <p14:tracePt t="52015" x="2795588" y="3455988"/>
          <p14:tracePt t="52030" x="2803525" y="3455988"/>
          <p14:tracePt t="52046" x="2822575" y="3455988"/>
          <p14:tracePt t="52063" x="2830513" y="3455988"/>
          <p14:tracePt t="52410" x="2840038" y="3455988"/>
          <p14:tracePt t="52420" x="2857500" y="3455988"/>
          <p14:tracePt t="52432" x="2874963" y="3446463"/>
          <p14:tracePt t="52447" x="2894013" y="3446463"/>
          <p14:tracePt t="52463" x="2946400" y="3446463"/>
          <p14:tracePt t="52482" x="2990850" y="3446463"/>
          <p14:tracePt t="52497" x="3009900" y="3446463"/>
          <p14:tracePt t="52514" x="3036888" y="3446463"/>
          <p14:tracePt t="53385" x="2990850" y="3446463"/>
          <p14:tracePt t="53395" x="2982913" y="3446463"/>
          <p14:tracePt t="53405" x="2965450" y="3446463"/>
          <p14:tracePt t="53416" x="2955925" y="3446463"/>
          <p14:tracePt t="53430" x="2946400" y="3446463"/>
          <p14:tracePt t="53447" x="2911475" y="3446463"/>
          <p14:tracePt t="53464" x="2901950" y="3446463"/>
          <p14:tracePt t="53480" x="2867025" y="3446463"/>
          <p14:tracePt t="53497" x="2813050" y="3455988"/>
          <p14:tracePt t="53514" x="2776538" y="3455988"/>
          <p14:tracePt t="53517" x="2741613" y="3465513"/>
          <p14:tracePt t="53530" x="2714625" y="3473450"/>
          <p14:tracePt t="53547" x="2679700" y="3473450"/>
          <p14:tracePt t="53564" x="2660650" y="3473450"/>
          <p14:tracePt t="53580" x="2643188" y="3465513"/>
          <p14:tracePt t="53913" x="2652713" y="3465513"/>
          <p14:tracePt t="53922" x="2679700" y="3465513"/>
          <p14:tracePt t="53934" x="2724150" y="3465513"/>
          <p14:tracePt t="53947" x="2795588" y="3465513"/>
          <p14:tracePt t="53964" x="2990850" y="3394075"/>
          <p14:tracePt t="53980" x="3224213" y="3384550"/>
          <p14:tracePt t="53997" x="3554413" y="3384550"/>
          <p14:tracePt t="54014" x="3705225" y="3384550"/>
          <p14:tracePt t="54030" x="3768725" y="3411538"/>
          <p14:tracePt t="54047" x="3848100" y="3438525"/>
          <p14:tracePt t="54065" x="3884613" y="3438525"/>
          <p14:tracePt t="54081" x="3911600" y="3429000"/>
          <p14:tracePt t="62692" x="3857625" y="3394075"/>
          <p14:tracePt t="62699" x="3776663" y="3394075"/>
          <p14:tracePt t="62709" x="3679825" y="3394075"/>
          <p14:tracePt t="62719" x="3517900" y="3446463"/>
          <p14:tracePt t="62733" x="3357563" y="3482975"/>
          <p14:tracePt t="62750" x="3170238" y="3527425"/>
          <p14:tracePt t="62766" x="3108325" y="3536950"/>
          <p14:tracePt t="62783" x="3036888" y="3544888"/>
          <p14:tracePt t="62801" x="3017838" y="3562350"/>
          <p14:tracePt t="62816" x="3009900" y="3562350"/>
          <p14:tracePt t="62833" x="3000375" y="3562350"/>
          <p14:tracePt t="62850" x="2990850" y="3527425"/>
          <p14:tracePt t="63126" x="3000375" y="3509963"/>
          <p14:tracePt t="63135" x="3017838" y="3500438"/>
          <p14:tracePt t="63146" x="3044825" y="3455988"/>
          <p14:tracePt t="63156" x="3089275" y="3438525"/>
          <p14:tracePt t="63167" x="3152775" y="3411538"/>
          <p14:tracePt t="63183" x="3205163" y="3384550"/>
          <p14:tracePt t="63200" x="3276600" y="3340100"/>
          <p14:tracePt t="63217" x="3286125" y="3330575"/>
          <p14:tracePt t="63268" x="3268663" y="3330575"/>
          <p14:tracePt t="63278" x="3224213" y="3330575"/>
          <p14:tracePt t="63288" x="3160713" y="3330575"/>
          <p14:tracePt t="63299" x="3089275" y="3340100"/>
          <p14:tracePt t="63316" x="3017838" y="3348038"/>
          <p14:tracePt t="63333" x="2894013" y="3348038"/>
          <p14:tracePt t="63350" x="2830513" y="3348038"/>
          <p14:tracePt t="63461" x="2840038" y="3348038"/>
          <p14:tracePt t="63471" x="2867025" y="3348038"/>
          <p14:tracePt t="63483" x="2901950" y="3340100"/>
          <p14:tracePt t="63501" x="2965450" y="3330575"/>
          <p14:tracePt t="63516" x="2982913" y="3330575"/>
          <p14:tracePt t="63533" x="3009900" y="3330575"/>
          <p14:tracePt t="63566" x="3027363" y="3330575"/>
          <p14:tracePt t="63583" x="3036888" y="3330575"/>
          <p14:tracePt t="63644" x="3009900" y="3330575"/>
          <p14:tracePt t="63654" x="2973388" y="3348038"/>
          <p14:tracePt t="63666" x="2911475" y="3357563"/>
          <p14:tracePt t="63685" x="2822575" y="3375025"/>
          <p14:tracePt t="63700" x="2776538" y="3394075"/>
          <p14:tracePt t="63716" x="2732088" y="3419475"/>
          <p14:tracePt t="63786" x="2751138" y="3429000"/>
          <p14:tracePt t="63796" x="2813050" y="3438525"/>
          <p14:tracePt t="63805" x="2928938" y="3473450"/>
          <p14:tracePt t="64019" x="2990850" y="3473450"/>
          <p14:tracePt t="64029" x="3133725" y="3465513"/>
          <p14:tracePt t="64040" x="3402013" y="3465513"/>
          <p14:tracePt t="64051" x="3714750" y="3465513"/>
          <p14:tracePt t="64066" x="4010025" y="3465513"/>
          <p14:tracePt t="64083" x="4527550" y="3473450"/>
          <p14:tracePt t="64100" x="4956175" y="3509963"/>
          <p14:tracePt t="64116" x="5126038" y="3544888"/>
          <p14:tracePt t="64133" x="5394325" y="3625850"/>
          <p14:tracePt t="64151" x="5465763" y="3643313"/>
          <p14:tracePt t="64365" x="5483225" y="3608388"/>
          <p14:tracePt t="64375" x="5527675" y="3598863"/>
          <p14:tracePt t="64386" x="5589588" y="3571875"/>
          <p14:tracePt t="64400" x="5653088" y="3554413"/>
          <p14:tracePt t="64417" x="5786438" y="3509963"/>
          <p14:tracePt t="64433" x="5840413" y="3500438"/>
          <p14:tracePt t="64450" x="5938838" y="3490913"/>
          <p14:tracePt t="64467" x="6000750" y="3473450"/>
          <p14:tracePt t="64483" x="6018213" y="3473450"/>
          <p14:tracePt t="64500" x="6037263" y="3455988"/>
          <p14:tracePt t="64518" x="6045200" y="3455988"/>
          <p14:tracePt t="64537" x="6054725" y="3446463"/>
          <p14:tracePt t="64578" x="6054725" y="3438525"/>
          <p14:tracePt t="64638" x="6045200" y="3438525"/>
          <p14:tracePt t="64649" x="6037263" y="3438525"/>
          <p14:tracePt t="64658" x="6010275" y="3438525"/>
          <p14:tracePt t="64669" x="5983288" y="3438525"/>
          <p14:tracePt t="64683" x="5965825" y="3438525"/>
          <p14:tracePt t="64700" x="5929313" y="3438525"/>
          <p14:tracePt t="65533" x="5938838" y="3438525"/>
          <p14:tracePt t="65543" x="5956300" y="3438525"/>
          <p14:tracePt t="65553" x="6000750" y="3438525"/>
          <p14:tracePt t="65567" x="6062663" y="3438525"/>
          <p14:tracePt t="65584" x="6215063" y="3438525"/>
          <p14:tracePt t="65600" x="6242050" y="3438525"/>
          <p14:tracePt t="65617" x="6296025" y="3438525"/>
          <p14:tracePt t="65634" x="6330950" y="3438525"/>
          <p14:tracePt t="65650" x="6348413" y="3438525"/>
          <p14:tracePt t="65667" x="6394450" y="3438525"/>
          <p14:tracePt t="66081" x="6357938" y="3438525"/>
          <p14:tracePt t="66091" x="6269038" y="3438525"/>
          <p14:tracePt t="66102" x="6188075" y="3429000"/>
          <p14:tracePt t="66117" x="6116638" y="3419475"/>
          <p14:tracePt t="66134" x="5902325" y="3394075"/>
          <p14:tracePt t="66152" x="5732463" y="3375025"/>
          <p14:tracePt t="66167" x="5705475" y="3375025"/>
          <p14:tracePt t="66184" x="5688013" y="3375025"/>
          <p14:tracePt t="66222" x="5697538" y="3384550"/>
          <p14:tracePt t="66456" x="5741988" y="3384550"/>
          <p14:tracePt t="66466" x="5803900" y="3367088"/>
          <p14:tracePt t="66476" x="5875338" y="3367088"/>
          <p14:tracePt t="66487" x="5965825" y="3384550"/>
          <p14:tracePt t="66500" x="6054725" y="3402013"/>
          <p14:tracePt t="66517" x="6205538" y="3429000"/>
          <p14:tracePt t="66534" x="6251575" y="3429000"/>
          <p14:tracePt t="66551" x="6286500" y="3429000"/>
          <p14:tracePt t="66568" x="6323013" y="3429000"/>
          <p14:tracePt t="66584" x="6340475" y="3429000"/>
          <p14:tracePt t="66600" x="6375400" y="3429000"/>
          <p14:tracePt t="66617" x="6402388" y="3429000"/>
          <p14:tracePt t="66863" x="6429375" y="3429000"/>
          <p14:tracePt t="66872" x="6456363" y="3429000"/>
          <p14:tracePt t="66884" x="6473825" y="3429000"/>
          <p14:tracePt t="66900" x="6510338" y="3429000"/>
          <p14:tracePt t="66917" x="6626225" y="3411538"/>
          <p14:tracePt t="66934" x="6715125" y="3384550"/>
          <p14:tracePt t="66951" x="6751638" y="3384550"/>
          <p14:tracePt t="66967" x="6840538" y="3384550"/>
          <p14:tracePt t="66984" x="6867525" y="3384550"/>
          <p14:tracePt t="67116" x="6831013" y="3367088"/>
          <p14:tracePt t="67126" x="6786563" y="3367088"/>
          <p14:tracePt t="67136" x="6705600" y="3367088"/>
          <p14:tracePt t="67151" x="6527800" y="3313113"/>
          <p14:tracePt t="67167" x="6089650" y="3251200"/>
          <p14:tracePt t="67184" x="5875338" y="3205163"/>
          <p14:tracePt t="67201" x="5688013" y="3224213"/>
          <p14:tracePt t="67218" x="5626100" y="3251200"/>
          <p14:tracePt t="67269" x="5634038" y="3268663"/>
          <p14:tracePt t="67502" x="5680075" y="3276600"/>
          <p14:tracePt t="67513" x="5741988" y="3286125"/>
          <p14:tracePt t="67523" x="5813425" y="3303588"/>
          <p14:tracePt t="67534" x="5902325" y="3340100"/>
          <p14:tracePt t="67551" x="6000750" y="3357563"/>
          <p14:tracePt t="67567" x="6081713" y="3375025"/>
          <p14:tracePt t="67584" x="6126163" y="3375025"/>
          <p14:tracePt t="67601" x="6143625" y="3375025"/>
          <p14:tracePt t="67617" x="6197600" y="3375025"/>
          <p14:tracePt t="67634" x="6251575" y="3375025"/>
          <p14:tracePt t="67651" x="6269038" y="3375025"/>
          <p14:tracePt t="67667" x="6276975" y="3375025"/>
          <p14:tracePt t="67776" x="6269038" y="3375025"/>
          <p14:tracePt t="67786" x="6242050" y="3375025"/>
          <p14:tracePt t="67796" x="6215063" y="3375025"/>
          <p14:tracePt t="67807" x="6161088" y="3375025"/>
          <p14:tracePt t="67817" x="6089650" y="3375025"/>
          <p14:tracePt t="67834" x="6027738" y="3375025"/>
          <p14:tracePt t="67850" x="5938838" y="3384550"/>
          <p14:tracePt t="67868" x="5902325" y="3411538"/>
          <p14:tracePt t="67884" x="5902325" y="3429000"/>
          <p14:tracePt t="67928" x="5902325" y="3446463"/>
          <p14:tracePt t="68335" x="5929313" y="3446463"/>
          <p14:tracePt t="68345" x="5946775" y="3446463"/>
          <p14:tracePt t="68355" x="5991225" y="3446463"/>
          <p14:tracePt t="68368" x="6045200" y="3446463"/>
          <p14:tracePt t="68386" x="6170613" y="3465513"/>
          <p14:tracePt t="68401" x="6197600" y="3465513"/>
          <p14:tracePt t="68418" x="6259513" y="3465513"/>
          <p14:tracePt t="68434" x="6286500" y="3473450"/>
          <p14:tracePt t="68451" x="6357938" y="3473450"/>
          <p14:tracePt t="68468" x="6473825" y="3517900"/>
          <p14:tracePt t="68484" x="6510338" y="3517900"/>
          <p14:tracePt t="68501" x="6562725" y="3509963"/>
          <p14:tracePt t="68517" x="6581775" y="3509963"/>
          <p14:tracePt t="68794" x="6661150" y="3509963"/>
          <p14:tracePt t="68801" x="6697663" y="3509963"/>
          <p14:tracePt t="68818" x="6751638" y="3500438"/>
          <p14:tracePt t="68834" x="6813550" y="3473450"/>
          <p14:tracePt t="68853" x="6840538" y="3455988"/>
          <p14:tracePt t="68867" x="6848475" y="3455988"/>
          <p14:tracePt t="68884" x="6858000" y="3455988"/>
          <p14:tracePt t="68943" x="6867525" y="3455988"/>
          <p14:tracePt t="69231" x="6724650" y="3455988"/>
          <p14:tracePt t="69239" x="6626225" y="3455988"/>
          <p14:tracePt t="69251" x="6537325" y="3455988"/>
          <p14:tracePt t="69269" x="6402388" y="3465513"/>
          <p14:tracePt t="69284" x="6348413" y="3465513"/>
          <p14:tracePt t="69301" x="6259513" y="3473450"/>
          <p14:tracePt t="69320" x="6197600" y="3473450"/>
          <p14:tracePt t="69334" x="6180138" y="3473450"/>
          <p14:tracePt t="69351" x="6161088" y="3473450"/>
          <p14:tracePt t="69384" x="6143625" y="3473450"/>
          <p14:tracePt t="69401" x="6126163" y="3473450"/>
          <p14:tracePt t="69418" x="6108700" y="3473450"/>
          <p14:tracePt t="69434" x="6072188" y="3446463"/>
          <p14:tracePt t="69452" x="6045200" y="3438525"/>
          <p14:tracePt t="69468" x="6037263" y="3438525"/>
          <p14:tracePt t="72235" x="6081713" y="3438525"/>
          <p14:tracePt t="72243" x="6180138" y="3419475"/>
          <p14:tracePt t="72254" x="6313488" y="3402013"/>
          <p14:tracePt t="72269" x="6411913" y="3375025"/>
          <p14:tracePt t="72285" x="6537325" y="3340100"/>
          <p14:tracePt t="72302" x="6599238" y="3303588"/>
          <p14:tracePt t="72318" x="6732588" y="3286125"/>
          <p14:tracePt t="72335" x="6884988" y="3295650"/>
          <p14:tracePt t="72352" x="6965950" y="3322638"/>
          <p14:tracePt t="72369" x="7116763" y="3375025"/>
          <p14:tracePt t="72386" x="7143750" y="3384550"/>
          <p14:tracePt t="72426" x="7153275" y="3384550"/>
          <p14:tracePt t="72437" x="7161213" y="3384550"/>
          <p14:tracePt t="72452" x="7170738" y="3384550"/>
          <p14:tracePt t="72649" x="7143750" y="3384550"/>
          <p14:tracePt t="72660" x="7116763" y="3384550"/>
          <p14:tracePt t="72671" x="7081838" y="3384550"/>
          <p14:tracePt t="72685" x="7027863" y="3394075"/>
          <p14:tracePt t="72702" x="6938963" y="3438525"/>
          <p14:tracePt t="72721" x="6919913" y="3438525"/>
          <p14:tracePt t="77992" x="6429375" y="3357563"/>
          <p14:tracePt t="78000" x="6224588" y="3276600"/>
          <p14:tracePt t="78010" x="6108700" y="3259138"/>
          <p14:tracePt t="78022" x="6000750" y="3251200"/>
          <p14:tracePt t="78037" x="5929313" y="3251200"/>
          <p14:tracePt t="78054" x="5768975" y="3259138"/>
          <p14:tracePt t="78072" x="5626100" y="3303588"/>
          <p14:tracePt t="78087" x="5545138" y="3367088"/>
          <p14:tracePt t="78103" x="5446713" y="3465513"/>
          <p14:tracePt t="78121" x="5394325" y="3527425"/>
          <p14:tracePt t="78399" x="5429250" y="3527425"/>
          <p14:tracePt t="78406" x="5491163" y="3544888"/>
          <p14:tracePt t="78420" x="5589588" y="3562350"/>
          <p14:tracePt t="78437" x="6045200" y="3724275"/>
          <p14:tracePt t="78453" x="6232525" y="3751263"/>
          <p14:tracePt t="78470" x="6608763" y="3813175"/>
          <p14:tracePt t="78487" x="6875463" y="3848100"/>
          <p14:tracePt t="78504" x="6956425" y="3848100"/>
          <p14:tracePt t="78520" x="7108825" y="3857625"/>
          <p14:tracePt t="78833" x="7108825" y="3848100"/>
          <p14:tracePt t="78853" x="7108825" y="3830638"/>
          <p14:tracePt t="78863" x="7072313" y="3795713"/>
          <p14:tracePt t="78873" x="6983413" y="3732213"/>
          <p14:tracePt t="78887" x="6848475" y="3679825"/>
          <p14:tracePt t="78904" x="6491288" y="3509963"/>
          <p14:tracePt t="78920" x="6394450" y="3473450"/>
          <p14:tracePt t="78937" x="6215063" y="3394075"/>
          <p14:tracePt t="78955" x="6116638" y="3375025"/>
          <p14:tracePt t="78970" x="6089650" y="3375025"/>
          <p14:tracePt t="78987" x="6081713" y="3384550"/>
          <p14:tracePt t="79004" x="6081713" y="3411538"/>
          <p14:tracePt t="79261" x="6054725" y="3438525"/>
          <p14:tracePt t="79270" x="5956300" y="3482975"/>
          <p14:tracePt t="79280" x="5822950" y="3536950"/>
          <p14:tracePt t="79290" x="5608638" y="3589338"/>
          <p14:tracePt t="79304" x="5491163" y="3598863"/>
          <p14:tracePt t="79320" x="5224463" y="3608388"/>
          <p14:tracePt t="79337" x="5081588" y="3608388"/>
          <p14:tracePt t="79354" x="4813300" y="3544888"/>
          <p14:tracePt t="79638" x="4679950" y="3598863"/>
          <p14:tracePt t="79645" x="4500563" y="3643313"/>
          <p14:tracePt t="79657" x="4197350" y="3705225"/>
          <p14:tracePt t="79671" x="3894138" y="3830638"/>
          <p14:tracePt t="79687" x="3241675" y="4027488"/>
          <p14:tracePt t="79706" x="2894013" y="4089400"/>
          <p14:tracePt t="79720" x="2759075" y="4098925"/>
          <p14:tracePt t="79737" x="2643188" y="4098925"/>
          <p14:tracePt t="79754" x="2625725" y="4098925"/>
          <p14:tracePt t="79770" x="2670175" y="4054475"/>
          <p14:tracePt t="80102" x="2724150" y="4044950"/>
          <p14:tracePt t="80112" x="2786063" y="4044950"/>
          <p14:tracePt t="80123" x="2867025" y="4044950"/>
          <p14:tracePt t="80138" x="2946400" y="4044950"/>
          <p14:tracePt t="80154" x="3071813" y="4044950"/>
          <p14:tracePt t="80171" x="3098800" y="4044950"/>
          <p14:tracePt t="80187" x="3143250" y="4044950"/>
          <p14:tracePt t="80204" x="3187700" y="4017963"/>
          <p14:tracePt t="80221" x="3232150" y="4010025"/>
          <p14:tracePt t="80237" x="3303588" y="3990975"/>
          <p14:tracePt t="80254" x="3357563" y="3973513"/>
          <p14:tracePt t="80271" x="3367088" y="3973513"/>
          <p14:tracePt t="80306" x="3367088" y="3965575"/>
          <p14:tracePt t="80326" x="3375025" y="3956050"/>
          <p14:tracePt t="80337" x="3384550" y="3946525"/>
          <p14:tracePt t="80355" x="3394075" y="3938588"/>
          <p14:tracePt t="80478" x="3384550" y="3938588"/>
          <p14:tracePt t="80488" x="3340100" y="3929063"/>
          <p14:tracePt t="80498" x="3241675" y="3919538"/>
          <p14:tracePt t="80508" x="3152775" y="3902075"/>
          <p14:tracePt t="80521" x="3054350" y="3894138"/>
          <p14:tracePt t="80538" x="2732088" y="3857625"/>
          <p14:tracePt t="80554" x="2598738" y="3902075"/>
          <p14:tracePt t="80571" x="2401888" y="3983038"/>
          <p14:tracePt t="80588" x="2347913" y="4010025"/>
          <p14:tracePt t="80604" x="2322513" y="4027488"/>
          <p14:tracePt t="80620" x="2339975" y="4027488"/>
          <p14:tracePt t="80637" x="2357438" y="4027488"/>
          <p14:tracePt t="80873" x="2419350" y="4027488"/>
          <p14:tracePt t="80883" x="2554288" y="4044950"/>
          <p14:tracePt t="80893" x="2687638" y="4062413"/>
          <p14:tracePt t="80905" x="2847975" y="4089400"/>
          <p14:tracePt t="80921" x="3133725" y="4160838"/>
          <p14:tracePt t="80937" x="3375025" y="4160838"/>
          <p14:tracePt t="80955" x="3554413" y="4160838"/>
          <p14:tracePt t="80971" x="3633788" y="4152900"/>
          <p14:tracePt t="80987" x="3741738" y="4116388"/>
          <p14:tracePt t="81006" x="3822700" y="4098925"/>
          <p14:tracePt t="81021" x="3867150" y="4089400"/>
          <p14:tracePt t="81038" x="3946525" y="4054475"/>
          <p14:tracePt t="81331" x="3867150" y="4054475"/>
          <p14:tracePt t="81341" x="3759200" y="4037013"/>
          <p14:tracePt t="81351" x="3625850" y="4017963"/>
          <p14:tracePt t="81361" x="3482975" y="3983038"/>
          <p14:tracePt t="81372" x="3348038" y="3911600"/>
          <p14:tracePt t="81388" x="3303588" y="3875088"/>
          <p14:tracePt t="81405" x="3205163" y="3840163"/>
          <p14:tracePt t="81422" x="3108325" y="3795713"/>
          <p14:tracePt t="81438" x="3071813" y="3795713"/>
          <p14:tracePt t="81455" x="3009900" y="3795713"/>
          <p14:tracePt t="81472" x="3000375" y="3822700"/>
          <p14:tracePt t="81828" x="2919413" y="3857625"/>
          <p14:tracePt t="81838" x="2813050" y="3919538"/>
          <p14:tracePt t="81848" x="2714625" y="3956050"/>
          <p14:tracePt t="81858" x="2589213" y="3990975"/>
          <p14:tracePt t="81871" x="2509838" y="4010025"/>
          <p14:tracePt t="81889" x="2419350" y="4044950"/>
          <p14:tracePt t="81921" x="2419350" y="4054475"/>
          <p14:tracePt t="81941" x="2428875" y="4054475"/>
          <p14:tracePt t="81955" x="2482850" y="4071938"/>
          <p14:tracePt t="81971" x="2679700" y="4133850"/>
          <p14:tracePt t="81988" x="2751138" y="4133850"/>
          <p14:tracePt t="82004" x="2919413" y="4133850"/>
          <p14:tracePt t="82021" x="3125788" y="4108450"/>
          <p14:tracePt t="82038" x="3214688" y="4071938"/>
          <p14:tracePt t="82055" x="3438525" y="4027488"/>
          <p14:tracePt t="82071" x="3608388" y="4010025"/>
          <p14:tracePt t="82088" x="3652838" y="3990975"/>
          <p14:tracePt t="82105" x="3670300" y="3983038"/>
          <p14:tracePt t="82123" x="3687763" y="3965575"/>
          <p14:tracePt t="82138" x="3705225" y="3956050"/>
          <p14:tracePt t="82155" x="3759200" y="3894138"/>
          <p14:tracePt t="82410" x="3652838" y="3894138"/>
          <p14:tracePt t="82417" x="3598863" y="3894138"/>
          <p14:tracePt t="82426" x="3509963" y="3894138"/>
          <p14:tracePt t="82438" x="3429000" y="3902075"/>
          <p14:tracePt t="82455" x="3340100" y="3911600"/>
          <p14:tracePt t="82471" x="3187700" y="3929063"/>
          <p14:tracePt t="82488" x="3017838" y="3929063"/>
          <p14:tracePt t="82505" x="2928938" y="3919538"/>
          <p14:tracePt t="82521" x="2847975" y="3884613"/>
          <p14:tracePt t="84427" x="2857500" y="3884613"/>
          <p14:tracePt t="84438" x="2874963" y="3884613"/>
          <p14:tracePt t="84448" x="2911475" y="3884613"/>
          <p14:tracePt t="84458" x="2982913" y="3884613"/>
          <p14:tracePt t="84472" x="3081338" y="3911600"/>
          <p14:tracePt t="84488" x="3224213" y="3956050"/>
          <p14:tracePt t="84505" x="3286125" y="3990975"/>
          <p14:tracePt t="84522" x="3429000" y="4037013"/>
          <p14:tracePt t="84538" x="3544888" y="4071938"/>
          <p14:tracePt t="84876" x="3509963" y="4081463"/>
          <p14:tracePt t="84884" x="3446463" y="4081463"/>
          <p14:tracePt t="84894" x="3384550" y="4081463"/>
          <p14:tracePt t="84905" x="3303588" y="4081463"/>
          <p14:tracePt t="84922" x="3197225" y="4071938"/>
          <p14:tracePt t="84939" x="3000375" y="4054475"/>
          <p14:tracePt t="84955" x="2894013" y="4027488"/>
          <p14:tracePt t="84972" x="2874963" y="4027488"/>
          <p14:tracePt t="85006" x="2874963" y="3956050"/>
          <p14:tracePt t="86641" x="2894013" y="3956050"/>
          <p14:tracePt t="86651" x="2919413" y="3956050"/>
          <p14:tracePt t="86661" x="2955925" y="3956050"/>
          <p14:tracePt t="86672" x="3009900" y="3965575"/>
          <p14:tracePt t="86691" x="3179763" y="4010025"/>
          <p14:tracePt t="86706" x="3276600" y="4054475"/>
          <p14:tracePt t="86723" x="3367088" y="4081463"/>
          <p14:tracePt t="86739" x="3384550" y="4081463"/>
          <p14:tracePt t="86756" x="3419475" y="4081463"/>
          <p14:tracePt t="87006" x="3340100" y="4081463"/>
          <p14:tracePt t="87017" x="3268663" y="4081463"/>
          <p14:tracePt t="87027" x="3152775" y="4081463"/>
          <p14:tracePt t="87039" x="3000375" y="4081463"/>
          <p14:tracePt t="87058" x="2813050" y="4081463"/>
          <p14:tracePt t="87072" x="2751138" y="4081463"/>
          <p14:tracePt t="87089" x="2679700" y="4071938"/>
          <p14:tracePt t="87106" x="2660650" y="4062413"/>
          <p14:tracePt t="87179" x="2660650" y="4054475"/>
          <p14:tracePt t="87240" x="2670175" y="4054475"/>
          <p14:tracePt t="87250" x="2697163" y="4054475"/>
          <p14:tracePt t="87260" x="2741613" y="4044950"/>
          <p14:tracePt t="87272" x="2813050" y="4037013"/>
          <p14:tracePt t="87290" x="3081338" y="4027488"/>
          <p14:tracePt t="87306" x="3179763" y="4000500"/>
          <p14:tracePt t="87323" x="3286125" y="4000500"/>
          <p14:tracePt t="87341" x="3313113" y="4000500"/>
          <p14:tracePt t="87382" x="3303588" y="4010025"/>
          <p14:tracePt t="87392" x="3251200" y="4027488"/>
          <p14:tracePt t="87406" x="3197225" y="4044950"/>
          <p14:tracePt t="87423" x="3027363" y="4071938"/>
          <p14:tracePt t="87439" x="2911475" y="4071938"/>
          <p14:tracePt t="87456" x="2786063" y="4071938"/>
          <p14:tracePt t="87473" x="2759075" y="4071938"/>
          <p14:tracePt t="87524" x="2795588" y="4071938"/>
          <p14:tracePt t="87534" x="2894013" y="4054475"/>
          <p14:tracePt t="87544" x="3044825" y="4027488"/>
          <p14:tracePt t="87556" x="3232150" y="4027488"/>
          <p14:tracePt t="87574" x="3803650" y="4054475"/>
          <p14:tracePt t="87589" x="3938588" y="4054475"/>
          <p14:tracePt t="87606" x="4089400" y="4054475"/>
          <p14:tracePt t="87623" x="4160838" y="4054475"/>
          <p14:tracePt t="87639" x="4205288" y="4054475"/>
          <p14:tracePt t="87839" x="4384675" y="4054475"/>
          <p14:tracePt t="87849" x="4776788" y="4071938"/>
          <p14:tracePt t="87858" x="5045075" y="4071938"/>
          <p14:tracePt t="87873" x="5330825" y="4071938"/>
          <p14:tracePt t="87889" x="5643563" y="4027488"/>
          <p14:tracePt t="87906" x="5751513" y="4000500"/>
          <p14:tracePt t="87923" x="5938838" y="3983038"/>
          <p14:tracePt t="87940" x="6062663" y="3956050"/>
          <p14:tracePt t="88286" x="5919788" y="3965575"/>
          <p14:tracePt t="88296" x="5741988" y="3990975"/>
          <p14:tracePt t="88306" x="5411788" y="4017963"/>
          <p14:tracePt t="88323" x="5116513" y="4037013"/>
          <p14:tracePt t="88339" x="4714875" y="4071938"/>
          <p14:tracePt t="88357" x="4500563" y="4071938"/>
          <p14:tracePt t="88373" x="4438650" y="4071938"/>
          <p14:tracePt t="88390" x="4348163" y="4071938"/>
          <p14:tracePt t="88406" x="4330700" y="4071938"/>
          <p14:tracePt t="88590" x="4402138" y="4054475"/>
          <p14:tracePt t="88600" x="4643438" y="4010025"/>
          <p14:tracePt t="88610" x="5133975" y="3956050"/>
          <p14:tracePt t="88623" x="5626100" y="3902075"/>
          <p14:tracePt t="88641" x="6562725" y="3990975"/>
          <p14:tracePt t="88656" x="6840538" y="4010025"/>
          <p14:tracePt t="88673" x="7000875" y="4010025"/>
          <p14:tracePt t="88692" x="7027863" y="4010025"/>
          <p14:tracePt t="88947" x="6973888" y="4010025"/>
          <p14:tracePt t="88955" x="6813550" y="4037013"/>
          <p14:tracePt t="88966" x="6554788" y="4098925"/>
          <p14:tracePt t="88976" x="6251575" y="4160838"/>
          <p14:tracePt t="88989" x="6018213" y="4187825"/>
          <p14:tracePt t="89006" x="5643563" y="4214813"/>
          <p14:tracePt t="89023" x="5545138" y="4214813"/>
          <p14:tracePt t="89026" x="5483225" y="4205288"/>
          <p14:tracePt t="89040" x="5438775" y="4187825"/>
          <p14:tracePt t="89057" x="5419725" y="4133850"/>
          <p14:tracePt t="89073" x="5419725" y="4108450"/>
          <p14:tracePt t="89090" x="5483225" y="3973513"/>
          <p14:tracePt t="89107" x="5527675" y="3938588"/>
          <p14:tracePt t="89123" x="5680075" y="3911600"/>
          <p14:tracePt t="89139" x="5875338" y="3929063"/>
          <p14:tracePt t="89158" x="6143625" y="3965575"/>
          <p14:tracePt t="89173" x="6375400" y="3990975"/>
          <p14:tracePt t="89190" x="6867525" y="4062413"/>
          <p14:tracePt t="89207" x="7089775" y="4071938"/>
          <p14:tracePt t="89223" x="7286625" y="4044950"/>
          <p14:tracePt t="89239" x="7331075" y="4037013"/>
          <p14:tracePt t="89516" x="7277100" y="4037013"/>
          <p14:tracePt t="89524" x="7170738" y="4037013"/>
          <p14:tracePt t="89534" x="7054850" y="4037013"/>
          <p14:tracePt t="89544" x="6902450" y="4017963"/>
          <p14:tracePt t="89557" x="6769100" y="4010025"/>
          <p14:tracePt t="89575" x="6589713" y="4000500"/>
          <p14:tracePt t="89590" x="6537325" y="4000500"/>
          <p14:tracePt t="89606" x="6446838" y="4000500"/>
          <p14:tracePt t="89624" x="6429375" y="4000500"/>
          <p14:tracePt t="90176" x="6259513" y="4000500"/>
          <p14:tracePt t="90184" x="6010275" y="4000500"/>
          <p14:tracePt t="90193" x="5680075" y="4044950"/>
          <p14:tracePt t="90206" x="5276850" y="4133850"/>
          <p14:tracePt t="90225" x="4465638" y="4322763"/>
          <p14:tracePt t="90240" x="4081463" y="4384675"/>
          <p14:tracePt t="90257" x="3598863" y="4456113"/>
          <p14:tracePt t="90275" x="3367088" y="4456113"/>
          <p14:tracePt t="90290" x="3313113" y="4446588"/>
          <p14:tracePt t="90307" x="3268663" y="4357688"/>
          <p14:tracePt t="90641" x="3286125" y="4357688"/>
          <p14:tracePt t="90651" x="3322638" y="4357688"/>
          <p14:tracePt t="90661" x="3394075" y="4375150"/>
          <p14:tracePt t="90673" x="3482975" y="4411663"/>
          <p14:tracePt t="90690" x="3562350" y="4473575"/>
          <p14:tracePt t="92226" x="3544888" y="4473575"/>
          <p14:tracePt t="92235" x="3482975" y="4473575"/>
          <p14:tracePt t="92245" x="3384550" y="4473575"/>
          <p14:tracePt t="92257" x="3259138" y="4473575"/>
          <p14:tracePt t="92275" x="2660650" y="4446588"/>
          <p14:tracePt t="92291" x="2438400" y="4438650"/>
          <p14:tracePt t="92307" x="2160588" y="4357688"/>
          <p14:tracePt t="92325" x="2125663" y="4340225"/>
          <p14:tracePt t="92340" x="2098675" y="4303713"/>
          <p14:tracePt t="92357" x="2098675" y="4295775"/>
          <p14:tracePt t="92374" x="2098675" y="4286250"/>
          <p14:tracePt t="92391" x="2205038" y="4197350"/>
          <p14:tracePt t="92408" x="2536825" y="4125913"/>
          <p14:tracePt t="92424" x="2776538" y="4125913"/>
          <p14:tracePt t="92441" x="3348038" y="4143375"/>
          <p14:tracePt t="92458" x="3517900" y="4197350"/>
          <p14:tracePt t="92474" x="3581400" y="4205288"/>
          <p14:tracePt t="92491" x="3643313" y="4224338"/>
          <p14:tracePt t="92509" x="3732213" y="4251325"/>
          <p14:tracePt t="92524" x="3768725" y="4295775"/>
          <p14:tracePt t="92541" x="3813175" y="4313238"/>
          <p14:tracePt t="92558" x="3822700" y="4322763"/>
          <p14:tracePt t="92834" x="3840163" y="4330700"/>
          <p14:tracePt t="92844" x="3894138" y="4340225"/>
          <p14:tracePt t="92854" x="3983038" y="4348163"/>
          <p14:tracePt t="92865" x="4089400" y="4348163"/>
          <p14:tracePt t="92875" x="4205288" y="4348163"/>
          <p14:tracePt t="92891" x="4367213" y="4348163"/>
          <p14:tracePt t="92908" x="4598988" y="4340225"/>
          <p14:tracePt t="92925" x="4751388" y="4303713"/>
          <p14:tracePt t="92941" x="4822825" y="4295775"/>
          <p14:tracePt t="92957" x="4911725" y="4286250"/>
          <p14:tracePt t="92975" x="4938713" y="4259263"/>
          <p14:tracePt t="93016" x="4929188" y="4259263"/>
          <p14:tracePt t="93026" x="4884738" y="4259263"/>
          <p14:tracePt t="93261" x="4929188" y="4259263"/>
          <p14:tracePt t="93271" x="5000625" y="4259263"/>
          <p14:tracePt t="93282" x="5126038" y="4276725"/>
          <p14:tracePt t="93291" x="5322888" y="4276725"/>
          <p14:tracePt t="93307" x="5572125" y="4303713"/>
          <p14:tracePt t="93324" x="6062663" y="4313238"/>
          <p14:tracePt t="93341" x="6313488" y="4340225"/>
          <p14:tracePt t="93357" x="6446838" y="4348163"/>
          <p14:tracePt t="93374" x="6661150" y="4384675"/>
          <p14:tracePt t="93393" x="6848475" y="4456113"/>
          <p14:tracePt t="93408" x="6894513" y="4483100"/>
          <p14:tracePt t="93676" x="6938963" y="4483100"/>
          <p14:tracePt t="93686" x="7010400" y="4483100"/>
          <p14:tracePt t="93696" x="7089775" y="4483100"/>
          <p14:tracePt t="93708" x="7224713" y="4483100"/>
          <p14:tracePt t="93724" x="7456488" y="4473575"/>
          <p14:tracePt t="93741" x="7947025" y="4473575"/>
          <p14:tracePt t="93758" x="8420100" y="4562475"/>
          <p14:tracePt t="93774" x="8572500" y="4572000"/>
          <p14:tracePt t="93791" x="8634413" y="4572000"/>
          <p14:tracePt t="94519" x="8626475" y="4572000"/>
          <p14:tracePt t="94530" x="8589963" y="4598988"/>
          <p14:tracePt t="94541" x="8528050" y="4616450"/>
          <p14:tracePt t="94560" x="8089900" y="4714875"/>
          <p14:tracePt t="94574" x="7777163" y="4803775"/>
          <p14:tracePt t="94591" x="7180263" y="4867275"/>
          <p14:tracePt t="94608" x="6929438" y="4867275"/>
          <p14:tracePt t="94624" x="6589713" y="4732338"/>
          <p14:tracePt t="94641" x="6269038" y="4572000"/>
          <p14:tracePt t="94658" x="6134100" y="4500563"/>
          <p14:tracePt t="94675" x="5956300" y="4438650"/>
          <p14:tracePt t="94692" x="5822950" y="4429125"/>
          <p14:tracePt t="94708" x="5803900" y="4438650"/>
          <p14:tracePt t="94724" x="5795963" y="4510088"/>
          <p14:tracePt t="94956" x="5803900" y="4510088"/>
          <p14:tracePt t="94966" x="5857875" y="4537075"/>
          <p14:tracePt t="94977" x="5929313" y="4581525"/>
          <p14:tracePt t="94991" x="6045200" y="4625975"/>
          <p14:tracePt t="95008" x="6251575" y="4705350"/>
          <p14:tracePt t="95026" x="6419850" y="4751388"/>
          <p14:tracePt t="95041" x="6483350" y="4786313"/>
          <p14:tracePt t="95058" x="6643688" y="4830763"/>
          <p14:tracePt t="95074" x="6724650" y="4857750"/>
          <p14:tracePt t="95091" x="6848475" y="4857750"/>
          <p14:tracePt t="95344" x="6483350" y="4919663"/>
          <p14:tracePt t="95352" x="6276975" y="4946650"/>
          <p14:tracePt t="95362" x="6099175" y="4956175"/>
          <p14:tracePt t="95374" x="5973763" y="4956175"/>
          <p14:tracePt t="95392" x="5857875" y="4946650"/>
          <p14:tracePt t="95408" x="5857875" y="4938713"/>
          <p14:tracePt t="95525" x="5875338" y="4938713"/>
          <p14:tracePt t="95534" x="5919788" y="4938713"/>
          <p14:tracePt t="95545" x="5965825" y="4946650"/>
          <p14:tracePt t="95558" x="6037263" y="4946650"/>
          <p14:tracePt t="95575" x="6411913" y="5018088"/>
          <p14:tracePt t="95591" x="6653213" y="5037138"/>
          <p14:tracePt t="95608" x="6956425" y="4991100"/>
          <p14:tracePt t="95625" x="7197725" y="4902200"/>
          <p14:tracePt t="95641" x="7296150" y="4867275"/>
          <p14:tracePt t="95659" x="7456488" y="4751388"/>
          <p14:tracePt t="95676" x="7572375" y="4705350"/>
          <p14:tracePt t="95941" x="7626350" y="4705350"/>
          <p14:tracePt t="95951" x="7697788" y="4705350"/>
          <p14:tracePt t="95961" x="7804150" y="4714875"/>
          <p14:tracePt t="95975" x="7902575" y="4732338"/>
          <p14:tracePt t="95991" x="8251825" y="4830763"/>
          <p14:tracePt t="96008" x="8340725" y="4848225"/>
          <p14:tracePt t="96025" x="8412163" y="4857750"/>
          <p14:tracePt t="96042" x="8420100" y="4867275"/>
          <p14:tracePt t="96194" x="8402638" y="4867275"/>
          <p14:tracePt t="96204" x="8375650" y="4867275"/>
          <p14:tracePt t="96214" x="8340725" y="4867275"/>
          <p14:tracePt t="96226" x="8286750" y="4857750"/>
          <p14:tracePt t="96241" x="8242300" y="4848225"/>
          <p14:tracePt t="96258" x="8134350" y="4848225"/>
          <p14:tracePt t="96276" x="7920038" y="4813300"/>
          <p14:tracePt t="96292" x="7796213" y="4795838"/>
          <p14:tracePt t="96309" x="7616825" y="4759325"/>
          <p14:tracePt t="96327" x="7554913" y="4751388"/>
          <p14:tracePt t="96341" x="7545388" y="4751388"/>
          <p14:tracePt t="96358" x="7554913" y="4751388"/>
          <p14:tracePt t="96375" x="7554913" y="4741863"/>
          <p14:tracePt t="96745" x="7500938" y="4741863"/>
          <p14:tracePt t="96754" x="7429500" y="4741863"/>
          <p14:tracePt t="96763" x="7331075" y="4741863"/>
          <p14:tracePt t="96775" x="7215188" y="4751388"/>
          <p14:tracePt t="96794" x="7000875" y="4759325"/>
          <p14:tracePt t="96809" x="6848475" y="4759325"/>
          <p14:tracePt t="96825" x="6500813" y="4759325"/>
          <p14:tracePt t="96842" x="6394450" y="4759325"/>
          <p14:tracePt t="96858" x="6232525" y="4751388"/>
          <p14:tracePt t="96875" x="6143625" y="4741863"/>
          <p14:tracePt t="96892" x="6126163" y="4741863"/>
          <p14:tracePt t="96935" x="6126163" y="4751388"/>
          <p14:tracePt t="97260" x="6180138" y="4751388"/>
          <p14:tracePt t="97271" x="6251575" y="4751388"/>
          <p14:tracePt t="97281" x="6394450" y="4741863"/>
          <p14:tracePt t="97292" x="6643688" y="4741863"/>
          <p14:tracePt t="97308" x="6813550" y="4741863"/>
          <p14:tracePt t="97326" x="7348538" y="4741863"/>
          <p14:tracePt t="97342" x="7759700" y="4848225"/>
          <p14:tracePt t="97359" x="7920038" y="4875213"/>
          <p14:tracePt t="97375" x="8027988" y="4902200"/>
          <p14:tracePt t="97423" x="8027988" y="4894263"/>
          <p14:tracePt t="97433" x="8027988" y="4875213"/>
          <p14:tracePt t="97505" x="8027988" y="4867275"/>
          <p14:tracePt t="97515" x="8037513" y="4848225"/>
          <p14:tracePt t="97525" x="8045450" y="4840288"/>
          <p14:tracePt t="97542" x="8045450" y="4830763"/>
          <p14:tracePt t="97559" x="8054975" y="4822825"/>
          <p14:tracePt t="97586" x="8054975" y="4803775"/>
          <p14:tracePt t="97596" x="8045450" y="4786313"/>
          <p14:tracePt t="97609" x="8018463" y="4776788"/>
          <p14:tracePt t="97626" x="7894638" y="4697413"/>
          <p14:tracePt t="97642" x="7796213" y="4660900"/>
          <p14:tracePt t="97659" x="7626350" y="4598988"/>
          <p14:tracePt t="97677" x="7572375" y="4581525"/>
          <p14:tracePt t="97692" x="7554913" y="4572000"/>
          <p14:tracePt t="97738" x="7510463" y="4572000"/>
          <p14:tracePt t="97748" x="7473950" y="4589463"/>
          <p14:tracePt t="97759" x="7402513" y="4616450"/>
          <p14:tracePt t="97775" x="7348538" y="4643438"/>
          <p14:tracePt t="97792" x="7304088" y="4643438"/>
          <p14:tracePt t="97921" x="7286625" y="4643438"/>
          <p14:tracePt t="97931" x="7224713" y="4643438"/>
          <p14:tracePt t="97942" x="7116763" y="4660900"/>
          <p14:tracePt t="97959" x="6991350" y="4687888"/>
          <p14:tracePt t="97975" x="6518275" y="4786313"/>
          <p14:tracePt t="97992" x="6296025" y="4803775"/>
          <p14:tracePt t="98009" x="6224588" y="4803775"/>
          <p14:tracePt t="98025" x="6134100" y="4776788"/>
          <p14:tracePt t="98042" x="6099175" y="4759325"/>
          <p14:tracePt t="98114" x="6099175" y="4768850"/>
          <p14:tracePt t="98123" x="6116638" y="4776788"/>
          <p14:tracePt t="98349" x="6000750" y="4768850"/>
          <p14:tracePt t="98357" x="5973763" y="4768850"/>
          <p14:tracePt t="98367" x="5946775" y="4768850"/>
          <p14:tracePt t="98378" x="5919788" y="4768850"/>
          <p14:tracePt t="98392" x="5911850" y="4768850"/>
          <p14:tracePt t="98459" x="5919788" y="4768850"/>
          <p14:tracePt t="98469" x="5983288" y="4768850"/>
          <p14:tracePt t="98479" x="6027738" y="4768850"/>
          <p14:tracePt t="98492" x="6143625" y="4776788"/>
          <p14:tracePt t="98509" x="6545263" y="4786313"/>
          <p14:tracePt t="98525" x="6688138" y="4786313"/>
          <p14:tracePt t="98542" x="6894513" y="4786313"/>
          <p14:tracePt t="98561" x="6991350" y="4786313"/>
          <p14:tracePt t="98576" x="7037388" y="4786313"/>
          <p14:tracePt t="98592" x="7188200" y="4768850"/>
          <p14:tracePt t="98609" x="7259638" y="4768850"/>
          <p14:tracePt t="98625" x="7412038" y="4768850"/>
          <p14:tracePt t="98642" x="7500938" y="4759325"/>
          <p14:tracePt t="98659" x="7527925" y="4759325"/>
          <p14:tracePt t="98675" x="7572375" y="4741863"/>
          <p14:tracePt t="98692" x="7589838" y="4741863"/>
          <p14:tracePt t="98725" x="7599363" y="4741863"/>
          <p14:tracePt t="98774" x="7608888" y="4732338"/>
          <p14:tracePt t="98784" x="7626350" y="4724400"/>
          <p14:tracePt t="98804" x="7634288" y="4714875"/>
          <p14:tracePt t="98814" x="7643813" y="4705350"/>
          <p14:tracePt t="98825" x="7653338" y="4705350"/>
          <p14:tracePt t="98843" x="7661275" y="4705350"/>
          <p14:tracePt t="98859" x="7680325" y="4705350"/>
          <p14:tracePt t="98875" x="7697788" y="4705350"/>
          <p14:tracePt t="98893" x="7715250" y="4705350"/>
          <p14:tracePt t="98909" x="7759700" y="4732338"/>
          <p14:tracePt t="98925" x="7796213" y="4751388"/>
          <p14:tracePt t="99038" x="7796213" y="4741863"/>
          <p14:tracePt t="99047" x="7777163" y="4732338"/>
          <p14:tracePt t="99059" x="7759700" y="4724400"/>
          <p14:tracePt t="99078" x="7715250" y="4687888"/>
          <p14:tracePt t="99092" x="7705725" y="4679950"/>
          <p14:tracePt t="99109" x="7688263" y="4670425"/>
          <p14:tracePt t="99126" x="7688263" y="4660900"/>
          <p14:tracePt t="99142" x="7661275" y="4652963"/>
          <p14:tracePt t="99159" x="7634288" y="4625975"/>
          <p14:tracePt t="99176" x="7616825" y="4616450"/>
          <p14:tracePt t="99393" x="7616825" y="4608513"/>
          <p14:tracePt t="99403" x="7608888" y="4608513"/>
          <p14:tracePt t="99412" x="7589838" y="4598988"/>
          <p14:tracePt t="99426" x="7572375" y="4589463"/>
          <p14:tracePt t="99443" x="7518400" y="4581525"/>
          <p14:tracePt t="99459" x="7456488" y="4572000"/>
          <p14:tracePt t="99476" x="7269163" y="4572000"/>
          <p14:tracePt t="99494" x="7054850" y="4572000"/>
          <p14:tracePt t="99509" x="6919913" y="4572000"/>
          <p14:tracePt t="99526" x="6715125" y="4598988"/>
          <p14:tracePt t="99542" x="6608763" y="4608513"/>
          <p14:tracePt t="99559" x="6429375" y="4633913"/>
          <p14:tracePt t="99576" x="6367463" y="4633913"/>
          <p14:tracePt t="99592" x="6367463" y="4643438"/>
          <p14:tracePt t="99609" x="6384925" y="4652963"/>
          <p14:tracePt t="99911" x="6367463" y="4660900"/>
          <p14:tracePt t="99920" x="6348413" y="4660900"/>
          <p14:tracePt t="99930" x="6323013" y="4670425"/>
          <p14:tracePt t="99942" x="6286500" y="4670425"/>
          <p14:tracePt t="99961" x="6153150" y="4670425"/>
          <p14:tracePt t="99976" x="6037263" y="4670425"/>
          <p14:tracePt t="99993" x="5803900" y="4670425"/>
          <p14:tracePt t="100009" x="5688013" y="4670425"/>
          <p14:tracePt t="100026" x="5510213" y="4670425"/>
          <p14:tracePt t="100043" x="5446713" y="4679950"/>
          <p14:tracePt t="100076" x="5446713" y="4697413"/>
          <p14:tracePt t="100318" x="5438775" y="4697413"/>
          <p14:tracePt t="100327" x="5411788" y="4697413"/>
          <p14:tracePt t="100337" x="5384800" y="4697413"/>
          <p14:tracePt t="100347" x="5340350" y="4697413"/>
          <p14:tracePt t="100359" x="5259388" y="4697413"/>
          <p14:tracePt t="100378" x="5072063" y="4705350"/>
          <p14:tracePt t="100393" x="5010150" y="4705350"/>
          <p14:tracePt t="100410" x="4919663" y="4705350"/>
          <p14:tracePt t="100427" x="4902200" y="4705350"/>
          <p14:tracePt t="100804" x="4884738" y="4705350"/>
          <p14:tracePt t="100814" x="4857750" y="4697413"/>
          <p14:tracePt t="100826" x="4786313" y="4697413"/>
          <p14:tracePt t="100844" x="4670425" y="4670425"/>
          <p14:tracePt t="100859" x="4419600" y="4643438"/>
          <p14:tracePt t="100876" x="4071938" y="4608513"/>
          <p14:tracePt t="100893" x="3965575" y="4598988"/>
          <p14:tracePt t="100910" x="3670300" y="4581525"/>
          <p14:tracePt t="100926" x="3429000" y="4581525"/>
          <p14:tracePt t="100943" x="3322638" y="4598988"/>
          <p14:tracePt t="100959" x="3116263" y="4633913"/>
          <p14:tracePt t="100977" x="2990850" y="4697413"/>
          <p14:tracePt t="100993" x="2965450" y="4705350"/>
          <p14:tracePt t="101009" x="2928938" y="4714875"/>
          <p14:tracePt t="101028" x="2928938" y="4724400"/>
          <p14:tracePt t="101043" x="2955925" y="4724400"/>
          <p14:tracePt t="101334" x="2874963" y="4724400"/>
          <p14:tracePt t="101341" x="2813050" y="4741863"/>
          <p14:tracePt t="101352" x="2768600" y="4759325"/>
          <p14:tracePt t="101362" x="2741613" y="4768850"/>
          <p14:tracePt t="101376" x="2732088" y="4776788"/>
          <p14:tracePt t="101423" x="2751138" y="4786313"/>
          <p14:tracePt t="101433" x="2786063" y="4786313"/>
          <p14:tracePt t="101445" x="2840038" y="4786313"/>
          <p14:tracePt t="101460" x="2894013" y="4786313"/>
          <p14:tracePt t="101476" x="3071813" y="4786313"/>
          <p14:tracePt t="101494" x="3268663" y="4741863"/>
          <p14:tracePt t="101510" x="3384550" y="4732338"/>
          <p14:tracePt t="101526" x="3633788" y="4724400"/>
          <p14:tracePt t="101545" x="3965575" y="4732338"/>
          <p14:tracePt t="101560" x="4125913" y="4759325"/>
          <p14:tracePt t="101577" x="4313238" y="4776788"/>
          <p14:tracePt t="101593" x="4375150" y="4786313"/>
          <p14:tracePt t="101609" x="4500563" y="4786313"/>
          <p14:tracePt t="101626" x="4608513" y="4786313"/>
          <p14:tracePt t="101643" x="4633913" y="4786313"/>
          <p14:tracePt t="101660" x="4687888" y="4786313"/>
          <p14:tracePt t="101728" x="4705350" y="4786313"/>
          <p14:tracePt t="101738" x="4714875" y="4786313"/>
          <p14:tracePt t="101748" x="4732338" y="4786313"/>
          <p14:tracePt t="101759" x="4751388" y="4786313"/>
          <p14:tracePt t="102063" x="4741863" y="4786313"/>
          <p14:tracePt t="102073" x="4714875" y="4786313"/>
          <p14:tracePt t="102083" x="4670425" y="4786313"/>
          <p14:tracePt t="102094" x="4616450" y="4786313"/>
          <p14:tracePt t="102110" x="4554538" y="4786313"/>
          <p14:tracePt t="102126" x="4402138" y="4786313"/>
          <p14:tracePt t="102144" x="4152900" y="4786313"/>
          <p14:tracePt t="102160" x="4017963" y="4786313"/>
          <p14:tracePt t="102176" x="3751263" y="4786313"/>
          <p14:tracePt t="102195" x="3490913" y="4786313"/>
          <p14:tracePt t="102210" x="3348038" y="4786313"/>
          <p14:tracePt t="102227" x="3062288" y="4786313"/>
          <p14:tracePt t="102245" x="2946400" y="4786313"/>
          <p14:tracePt t="102260" x="2938463" y="4786313"/>
          <p14:tracePt t="102337" x="2946400" y="4786313"/>
          <p14:tracePt t="102347" x="2946400" y="4813300"/>
          <p14:tracePt t="102633" x="2813050" y="4830763"/>
          <p14:tracePt t="102641" x="2759075" y="4840288"/>
          <p14:tracePt t="102651" x="2705100" y="4840288"/>
          <p14:tracePt t="102663" x="2652713" y="4840288"/>
          <p14:tracePt t="102676" x="2633663" y="4840288"/>
          <p14:tracePt t="102693" x="2625725" y="4840288"/>
          <p14:tracePt t="102805" x="2670175" y="4840288"/>
          <p14:tracePt t="102814" x="2714625" y="4840288"/>
          <p14:tracePt t="102826" x="2786063" y="4830763"/>
          <p14:tracePt t="102845" x="2990850" y="4803775"/>
          <p14:tracePt t="102860" x="3044825" y="4803775"/>
          <p14:tracePt t="102877" x="3108325" y="4795838"/>
          <p14:tracePt t="102956" x="3089275" y="4795838"/>
          <p14:tracePt t="102967" x="3036888" y="4795838"/>
          <p14:tracePt t="102978" x="2973388" y="4795838"/>
          <p14:tracePt t="102993" x="2928938" y="4795838"/>
          <p14:tracePt t="103010" x="2867025" y="4795838"/>
          <p14:tracePt t="103027" x="2830513" y="4795838"/>
          <p14:tracePt t="103130" x="2840038" y="4795838"/>
          <p14:tracePt t="103139" x="2847975" y="4795838"/>
          <p14:tracePt t="103149" x="2874963" y="4795838"/>
          <p14:tracePt t="103160" x="2919413" y="4795838"/>
          <p14:tracePt t="103177" x="2982913" y="4786313"/>
          <p14:tracePt t="103193" x="3098800" y="4786313"/>
          <p14:tracePt t="103210" x="3187700" y="4786313"/>
          <p14:tracePt t="103281" x="3179763" y="4786313"/>
          <p14:tracePt t="103291" x="3152775" y="4786313"/>
          <p14:tracePt t="103301" x="3089275" y="4786313"/>
          <p14:tracePt t="103312" x="2982913" y="4786313"/>
          <p14:tracePt t="103327" x="2874963" y="4786313"/>
          <p14:tracePt t="103343" x="2679700" y="4786313"/>
          <p14:tracePt t="103362" x="2517775" y="4813300"/>
          <p14:tracePt t="103377" x="2482850" y="4822825"/>
          <p14:tracePt t="103454" x="2500313" y="4822825"/>
          <p14:tracePt t="103464" x="2527300" y="4822825"/>
          <p14:tracePt t="103477" x="2562225" y="4822825"/>
          <p14:tracePt t="103495" x="2625725" y="4813300"/>
          <p14:tracePt t="103510" x="2660650" y="4803775"/>
          <p14:tracePt t="103527" x="2830513" y="4803775"/>
          <p14:tracePt t="103545" x="3000375" y="4813300"/>
          <p14:tracePt t="103561" x="3062288" y="4830763"/>
          <p14:tracePt t="103577" x="3125788" y="4867275"/>
          <p14:tracePt t="103594" x="3133725" y="4867275"/>
          <p14:tracePt t="103610" x="3143250" y="4867275"/>
          <p14:tracePt t="103627" x="3152775" y="4875213"/>
          <p14:tracePt t="103643" x="3170238" y="4875213"/>
          <p14:tracePt t="103660" x="3251200" y="4875213"/>
          <p14:tracePt t="103677" x="3295650" y="4875213"/>
          <p14:tracePt t="103694" x="3313113" y="4875213"/>
          <p14:tracePt t="103710" x="3340100" y="4875213"/>
          <p14:tracePt t="103727" x="3357563" y="4875213"/>
          <p14:tracePt t="103961" x="3367088" y="4875213"/>
          <p14:tracePt t="103973" x="3384550" y="4875213"/>
          <p14:tracePt t="103981" x="3419475" y="4867275"/>
          <p14:tracePt t="103993" x="3473450" y="4867275"/>
          <p14:tracePt t="104012" x="3589338" y="4848225"/>
          <p14:tracePt t="104027" x="3660775" y="4848225"/>
          <p14:tracePt t="104044" x="3776663" y="4848225"/>
          <p14:tracePt t="104060" x="3813175" y="4848225"/>
          <p14:tracePt t="104077" x="3894138" y="4848225"/>
          <p14:tracePt t="104094" x="4017963" y="4848225"/>
          <p14:tracePt t="104110" x="4089400" y="4848225"/>
          <p14:tracePt t="104127" x="4160838" y="4848225"/>
          <p14:tracePt t="104144" x="4197350" y="4848225"/>
          <p14:tracePt t="104161" x="4205288" y="4848225"/>
          <p14:tracePt t="104178" x="4214813" y="4848225"/>
          <p14:tracePt t="104194" x="4232275" y="4848225"/>
          <p14:tracePt t="104459" x="4251325" y="4848225"/>
          <p14:tracePt t="104470" x="4268788" y="4848225"/>
          <p14:tracePt t="104480" x="4313238" y="4848225"/>
          <p14:tracePt t="104494" x="4367213" y="4848225"/>
          <p14:tracePt t="104510" x="4473575" y="4848225"/>
          <p14:tracePt t="104528" x="4527550" y="4848225"/>
          <p14:tracePt t="104532" x="4608513" y="4848225"/>
          <p14:tracePt t="104544" x="4687888" y="4848225"/>
          <p14:tracePt t="104561" x="4840288" y="4875213"/>
          <p14:tracePt t="104577" x="4884738" y="4884738"/>
          <p14:tracePt t="104594" x="4946650" y="4894263"/>
          <p14:tracePt t="104612" x="5000625" y="4894263"/>
          <p14:tracePt t="104627" x="5037138" y="4894263"/>
          <p14:tracePt t="104644" x="5108575" y="4867275"/>
          <p14:tracePt t="104663" x="5153025" y="4848225"/>
          <p14:tracePt t="104694" x="5187950" y="4822825"/>
          <p14:tracePt t="104727" x="5214938" y="4822825"/>
          <p14:tracePt t="104743" x="5232400" y="4813300"/>
          <p14:tracePt t="104760" x="5241925" y="4813300"/>
          <p14:tracePt t="104777" x="5251450" y="4813300"/>
          <p14:tracePt t="104794" x="5251450" y="4803775"/>
          <p14:tracePt t="104815" x="5259388" y="4786313"/>
          <p14:tracePt t="104827" x="5259388" y="4768850"/>
          <p14:tracePt t="104844" x="5259388" y="4759325"/>
          <p14:tracePt t="104860" x="5268913" y="4759325"/>
          <p14:tracePt t="104877" x="5268913" y="4732338"/>
          <p14:tracePt t="104896" x="5268913" y="4714875"/>
          <p14:tracePt t="104911" x="5268913" y="4697413"/>
          <p14:tracePt t="104927" x="5268913" y="4679950"/>
          <p14:tracePt t="104944" x="5268913" y="4670425"/>
          <p14:tracePt t="105018" x="5268913" y="4660900"/>
          <p14:tracePt t="105038" x="5268913" y="4652963"/>
          <p14:tracePt t="105047" x="5268913" y="4643438"/>
          <p14:tracePt t="105068" x="5268913" y="4633913"/>
          <p14:tracePt t="105201" x="5268913" y="4625975"/>
          <p14:tracePt t="105220" x="5268913" y="4616450"/>
          <p14:tracePt t="105301" x="5268913" y="4608513"/>
          <p14:tracePt t="105322" x="5268913" y="4598988"/>
          <p14:tracePt t="105525" x="5268913" y="4589463"/>
          <p14:tracePt t="105576" x="5259388" y="4589463"/>
          <p14:tracePt t="105657" x="5259388" y="4581525"/>
          <p14:tracePt t="105667" x="5259388" y="4572000"/>
          <p14:tracePt t="105678" x="5251450" y="4562475"/>
          <p14:tracePt t="105698" x="5232400" y="4562475"/>
          <p14:tracePt t="105711" x="5214938" y="4554538"/>
          <p14:tracePt t="105729" x="5187950" y="4545013"/>
          <p14:tracePt t="105744" x="5170488" y="4545013"/>
          <p14:tracePt t="105761" x="5099050" y="4537075"/>
          <p14:tracePt t="105780" x="5027613" y="4537075"/>
          <p14:tracePt t="105794" x="4991100" y="4537075"/>
          <p14:tracePt t="105811" x="4875213" y="4537075"/>
          <p14:tracePt t="105829" x="4776788" y="4537075"/>
          <p14:tracePt t="105844" x="4751388" y="4537075"/>
          <p14:tracePt t="105860" x="4697413" y="4537075"/>
          <p14:tracePt t="105877" x="4670425" y="4537075"/>
          <p14:tracePt t="105894" x="4598988" y="4537075"/>
          <p14:tracePt t="105911" x="4510088" y="4537075"/>
          <p14:tracePt t="105928" x="4483100" y="4537075"/>
          <p14:tracePt t="105944" x="4411663" y="4518025"/>
          <p14:tracePt t="105962" x="4322763" y="4510088"/>
          <p14:tracePt t="105978" x="4259263" y="4510088"/>
          <p14:tracePt t="105994" x="4125913" y="4510088"/>
          <p14:tracePt t="106011" x="4081463" y="4510088"/>
          <p14:tracePt t="106027" x="3956050" y="4518025"/>
          <p14:tracePt t="106044" x="3822700" y="4537075"/>
          <p14:tracePt t="106061" x="3776663" y="4537075"/>
          <p14:tracePt t="106077" x="3679825" y="4545013"/>
          <p14:tracePt t="106094" x="3616325" y="4545013"/>
          <p14:tracePt t="106111" x="3581400" y="4545013"/>
          <p14:tracePt t="106127" x="3490913" y="4545013"/>
          <p14:tracePt t="106144" x="3375025" y="4500563"/>
          <p14:tracePt t="106161" x="3322638" y="4483100"/>
          <p14:tracePt t="106177" x="3205163" y="4438650"/>
          <p14:tracePt t="106196" x="3143250" y="4419600"/>
          <p14:tracePt t="106211" x="3116263" y="4411663"/>
          <p14:tracePt t="106228" x="3108325" y="4411663"/>
          <p14:tracePt t="106246" x="3036888" y="4429125"/>
          <p14:tracePt t="106261" x="2990850" y="4456113"/>
          <p14:tracePt t="106277" x="2894013" y="4491038"/>
          <p14:tracePt t="106294" x="2857500" y="4527550"/>
          <p14:tracePt t="106311" x="2822575" y="4554538"/>
          <p14:tracePt t="106344" x="2813050" y="4554538"/>
          <p14:tracePt t="106378" x="2803525" y="4554538"/>
          <p14:tracePt t="106388" x="2768600" y="4554538"/>
          <p14:tracePt t="106398" x="2759075" y="4554538"/>
          <p14:tracePt t="106411" x="2741613" y="4554538"/>
          <p14:tracePt t="106429" x="2714625" y="4562475"/>
          <p14:tracePt t="106444" x="2714625" y="4572000"/>
          <p14:tracePt t="106461" x="2705100" y="4572000"/>
          <p14:tracePt t="106478" x="2697163" y="4572000"/>
          <p14:tracePt t="106805" x="2687638" y="4572000"/>
          <p14:tracePt t="106815" x="2679700" y="4581525"/>
          <p14:tracePt t="106828" x="2670175" y="4589463"/>
          <p14:tracePt t="106845" x="2633663" y="4616450"/>
          <p14:tracePt t="106861" x="2616200" y="4633913"/>
          <p14:tracePt t="106878" x="2598738" y="4660900"/>
          <p14:tracePt t="106895" x="2598738" y="4670425"/>
          <p14:tracePt t="106997" x="2598738" y="4679950"/>
          <p14:tracePt t="107028" x="2616200" y="4714875"/>
          <p14:tracePt t="107038" x="2633663" y="4724400"/>
          <p14:tracePt t="107048" x="2643188" y="4732338"/>
          <p14:tracePt t="107061" x="2652713" y="4741863"/>
          <p14:tracePt t="107078" x="2705100" y="4759325"/>
          <p14:tracePt t="107094" x="2714625" y="4759325"/>
          <p14:tracePt t="107111" x="2741613" y="4759325"/>
          <p14:tracePt t="107129" x="2759075" y="4759325"/>
          <p14:tracePt t="107170" x="2795588" y="4768850"/>
          <p14:tracePt t="107180" x="2822575" y="4776788"/>
          <p14:tracePt t="107194" x="2884488" y="4776788"/>
          <p14:tracePt t="107211" x="2990850" y="4795838"/>
          <p14:tracePt t="107228" x="3054350" y="4795838"/>
          <p14:tracePt t="107244" x="3152775" y="4795838"/>
          <p14:tracePt t="107261" x="3224213" y="4795838"/>
          <p14:tracePt t="107278" x="3251200" y="4795838"/>
          <p14:tracePt t="107294" x="3322638" y="4795838"/>
          <p14:tracePt t="107312" x="3429000" y="4795838"/>
          <p14:tracePt t="107328" x="3500438" y="4803775"/>
          <p14:tracePt t="107344" x="3660775" y="4822825"/>
          <p14:tracePt t="107362" x="3857625" y="4848225"/>
          <p14:tracePt t="107378" x="3946525" y="4857750"/>
          <p14:tracePt t="107394" x="4133850" y="4884738"/>
          <p14:tracePt t="107411" x="4214813" y="4902200"/>
          <p14:tracePt t="107428" x="4340225" y="4911725"/>
          <p14:tracePt t="107444" x="4446588" y="4911725"/>
          <p14:tracePt t="107461" x="4518025" y="4929188"/>
          <p14:tracePt t="107478" x="4670425" y="4911725"/>
          <p14:tracePt t="107494" x="4751388" y="4902200"/>
          <p14:tracePt t="107769" x="4776788" y="4902200"/>
          <p14:tracePt t="107780" x="4813300" y="4902200"/>
          <p14:tracePt t="107789" x="4875213" y="4902200"/>
          <p14:tracePt t="107800" x="4946650" y="4902200"/>
          <p14:tracePt t="107811" x="5027613" y="4902200"/>
          <p14:tracePt t="107830" x="5160963" y="4902200"/>
          <p14:tracePt t="107844" x="5197475" y="4902200"/>
          <p14:tracePt t="107861" x="5224463" y="4902200"/>
          <p14:tracePt t="107878" x="5232400" y="4902200"/>
          <p14:tracePt t="107894" x="5241925" y="4902200"/>
          <p14:tracePt t="107911" x="5268913" y="4902200"/>
          <p14:tracePt t="107928" x="5295900" y="4902200"/>
          <p14:tracePt t="107944" x="5340350" y="4902200"/>
          <p14:tracePt t="108033" x="5340350" y="4867275"/>
          <p14:tracePt t="108042" x="5330825" y="4795838"/>
          <p14:tracePt t="108063" x="5330825" y="4776788"/>
          <p14:tracePt t="108073" x="5330825" y="4705350"/>
          <p14:tracePt t="108084" x="5330825" y="4697413"/>
          <p14:tracePt t="108196" x="5322888" y="4697413"/>
          <p14:tracePt t="108206" x="5313363" y="4697413"/>
          <p14:tracePt t="108216" x="5286375" y="4697413"/>
          <p14:tracePt t="108228" x="5268913" y="4697413"/>
          <p14:tracePt t="108247" x="5197475" y="4697413"/>
          <p14:tracePt t="108261" x="5126038" y="4697413"/>
          <p14:tracePt t="108278" x="4919663" y="4670425"/>
          <p14:tracePt t="108297" x="4633913" y="4633913"/>
          <p14:tracePt t="108311" x="4527550" y="4598988"/>
          <p14:tracePt t="108328" x="4429125" y="4572000"/>
          <p14:tracePt t="108345" x="4411663" y="4572000"/>
          <p14:tracePt t="108362" x="4402138" y="4572000"/>
          <p14:tracePt t="108378" x="4402138" y="4598988"/>
          <p14:tracePt t="108612" x="4330700" y="4598988"/>
          <p14:tracePt t="108622" x="4241800" y="4598988"/>
          <p14:tracePt t="108632" x="4143375" y="4598988"/>
          <p14:tracePt t="108645" x="4044950" y="4598988"/>
          <p14:tracePt t="108663" x="3714750" y="4598988"/>
          <p14:tracePt t="108678" x="3589338" y="4598988"/>
          <p14:tracePt t="108695" x="3241675" y="4697413"/>
          <p14:tracePt t="108713" x="3036888" y="4732338"/>
          <p14:tracePt t="108728" x="3009900" y="4751388"/>
          <p14:tracePt t="108744" x="3009900" y="4759325"/>
          <p14:tracePt t="108778" x="3062288" y="4768850"/>
          <p14:tracePt t="108795" x="3214688" y="4848225"/>
          <p14:tracePt t="109220" x="3268663" y="4840288"/>
          <p14:tracePt t="109231" x="3340100" y="4822825"/>
          <p14:tracePt t="109241" x="3438525" y="4803775"/>
          <p14:tracePt t="109251" x="3554413" y="4803775"/>
          <p14:tracePt t="109262" x="3660775" y="4803775"/>
          <p14:tracePt t="109278" x="3822700" y="4848225"/>
          <p14:tracePt t="109295" x="4303713" y="5072063"/>
          <p14:tracePt t="109312" x="4510088" y="5133975"/>
          <p14:tracePt t="109329" x="4589463" y="5143500"/>
          <p14:tracePt t="109345" x="4714875" y="5143500"/>
          <p14:tracePt t="109363" x="4776788" y="5143500"/>
          <p14:tracePt t="109378" x="4813300" y="5143500"/>
          <p14:tracePt t="109395" x="4875213" y="5116513"/>
          <p14:tracePt t="109637" x="4902200" y="5081588"/>
          <p14:tracePt t="109647" x="4929188" y="5054600"/>
          <p14:tracePt t="109657" x="4956175" y="4991100"/>
          <p14:tracePt t="109668" x="4983163" y="4946650"/>
          <p14:tracePt t="109679" x="5010150" y="4902200"/>
          <p14:tracePt t="109695" x="5037138" y="4848225"/>
          <p14:tracePt t="109712" x="5045075" y="4830763"/>
          <p14:tracePt t="109759" x="5062538" y="4813300"/>
          <p14:tracePt t="109769" x="5081588" y="4786313"/>
          <p14:tracePt t="109780" x="5099050" y="4759325"/>
          <p14:tracePt t="109795" x="5108575" y="4751388"/>
          <p14:tracePt t="109812" x="5126038" y="4732338"/>
          <p14:tracePt t="110002" x="5116513" y="4732338"/>
          <p14:tracePt t="110013" x="5099050" y="4732338"/>
          <p14:tracePt t="110024" x="5072063" y="4732338"/>
          <p14:tracePt t="110033" x="5037138" y="4751388"/>
          <p14:tracePt t="110045" x="4973638" y="4759325"/>
          <p14:tracePt t="110062" x="4875213" y="4776788"/>
          <p14:tracePt t="110078" x="4625975" y="4786313"/>
          <p14:tracePt t="110095" x="4268788" y="4795838"/>
          <p14:tracePt t="110112" x="4116388" y="4795838"/>
          <p14:tracePt t="110128" x="3840163" y="4795838"/>
          <p14:tracePt t="110145" x="3687763" y="4795838"/>
          <p14:tracePt t="110163" x="3670300" y="4795838"/>
          <p14:tracePt t="110179" x="3679825" y="4776788"/>
          <p14:tracePt t="110482" x="3616325" y="4786313"/>
          <p14:tracePt t="110491" x="3571875" y="4786313"/>
          <p14:tracePt t="110500" x="3482975" y="4776788"/>
          <p14:tracePt t="110512" x="3402013" y="4776788"/>
          <p14:tracePt t="110531" x="3017838" y="4732338"/>
          <p14:tracePt t="110545" x="2911475" y="4732338"/>
          <p14:tracePt t="110562" x="2768600" y="4751388"/>
          <p14:tracePt t="110579" x="2724150" y="4751388"/>
          <p14:tracePt t="110595" x="2616200" y="4625975"/>
          <p14:tracePt t="110896" x="2705100" y="4616450"/>
          <p14:tracePt t="110906" x="2867025" y="4616450"/>
          <p14:tracePt t="110917" x="3062288" y="4616450"/>
          <p14:tracePt t="110929" x="3402013" y="4616450"/>
          <p14:tracePt t="110947" x="3902075" y="4652963"/>
          <p14:tracePt t="110962" x="4081463" y="4660900"/>
          <p14:tracePt t="110978" x="4259263" y="4670425"/>
          <p14:tracePt t="110997" x="4375150" y="4670425"/>
          <p14:tracePt t="111393" x="4375150" y="4679950"/>
          <p14:tracePt t="111403" x="4375150" y="4687888"/>
          <p14:tracePt t="111415" x="4375150" y="4705350"/>
          <p14:tracePt t="111429" x="4375150" y="4724400"/>
          <p14:tracePt t="111446" x="4375150" y="4786313"/>
          <p14:tracePt t="111462" x="4375150" y="4867275"/>
          <p14:tracePt t="111479" x="4367213" y="4902200"/>
          <p14:tracePt t="111495" x="4357688" y="4919663"/>
          <p14:tracePt t="111512" x="4357688" y="4929188"/>
          <p14:tracePt t="111529" x="4375150" y="4991100"/>
          <p14:tracePt t="111842" x="4340225" y="5027613"/>
          <p14:tracePt t="111851" x="4276725" y="5081588"/>
          <p14:tracePt t="111862" x="4214813" y="5170488"/>
          <p14:tracePt t="111880" x="4125913" y="5286375"/>
          <p14:tracePt t="111896" x="4108450" y="5322888"/>
          <p14:tracePt t="111912" x="4098925" y="5375275"/>
          <p14:tracePt t="111946" x="4133850" y="5402263"/>
          <p14:tracePt t="111962" x="4170363" y="5438775"/>
          <p14:tracePt t="112257" x="4170363" y="5419725"/>
          <p14:tracePt t="112267" x="4170363" y="5402263"/>
          <p14:tracePt t="112279" x="4170363" y="5384800"/>
          <p14:tracePt t="112298" x="4017963" y="5303838"/>
          <p14:tracePt t="112312" x="3822700" y="5205413"/>
          <p14:tracePt t="112329" x="3375025" y="5126038"/>
          <p14:tracePt t="112347" x="3081338" y="5126038"/>
          <p14:tracePt t="112363" x="2973388" y="5126038"/>
          <p14:tracePt t="112379" x="2840038" y="5133975"/>
          <p14:tracePt t="112396" x="2830513" y="5133975"/>
          <p14:tracePt t="112413" x="2840038" y="5160963"/>
          <p14:tracePt t="112429" x="2894013" y="5133975"/>
          <p14:tracePt t="113790" x="2911475" y="5133975"/>
          <p14:tracePt t="113800" x="2938463" y="5133975"/>
          <p14:tracePt t="113813" x="2973388" y="5133975"/>
          <p14:tracePt t="113830" x="3089275" y="5133975"/>
          <p14:tracePt t="113846" x="3143250" y="5133975"/>
          <p14:tracePt t="113863" x="3276600" y="5143500"/>
          <p14:tracePt t="113881" x="3438525" y="5197475"/>
          <p14:tracePt t="113896" x="3509963" y="5224463"/>
          <p14:tracePt t="113913" x="3679825" y="5268913"/>
          <p14:tracePt t="114267" x="3751263" y="5268913"/>
          <p14:tracePt t="114277" x="3822700" y="5268913"/>
          <p14:tracePt t="114288" x="3919538" y="5259388"/>
          <p14:tracePt t="114298" x="4089400" y="5251450"/>
          <p14:tracePt t="114313" x="4232275" y="5251450"/>
          <p14:tracePt t="114330" x="4411663" y="5268913"/>
          <p14:tracePt t="114348" x="4465638" y="5286375"/>
          <p14:tracePt t="114363" x="4473575" y="5286375"/>
          <p14:tracePt t="114653" x="4419600" y="5286375"/>
          <p14:tracePt t="114663" x="4313238" y="5286375"/>
          <p14:tracePt t="114673" x="4197350" y="5286375"/>
          <p14:tracePt t="114683" x="4089400" y="5286375"/>
          <p14:tracePt t="114696" x="3965575" y="5286375"/>
          <p14:tracePt t="114713" x="3724275" y="5276850"/>
          <p14:tracePt t="114730" x="3660775" y="5276850"/>
          <p14:tracePt t="114747" x="3598863" y="5205413"/>
          <p14:tracePt t="114764" x="3589338" y="5133975"/>
          <p14:tracePt t="115122" x="3527425" y="5133975"/>
          <p14:tracePt t="115130" x="3455988" y="5133975"/>
          <p14:tracePt t="115140" x="3384550" y="5133975"/>
          <p14:tracePt t="115149" x="3330575" y="5133975"/>
          <p14:tracePt t="115163" x="3259138" y="5133975"/>
          <p14:tracePt t="115181" x="3125788" y="5143500"/>
          <p14:tracePt t="115196" x="3089275" y="5143500"/>
          <p14:tracePt t="115213" x="3071813" y="5143500"/>
          <p14:tracePt t="115658" x="3071813" y="5160963"/>
          <p14:tracePt t="115668" x="3071813" y="5187950"/>
          <p14:tracePt t="115680" x="3062288" y="5214938"/>
          <p14:tracePt t="115699" x="3054350" y="5268913"/>
          <p14:tracePt t="115713" x="3054350" y="5276850"/>
          <p14:tracePt t="115730" x="3054350" y="5286375"/>
          <p14:tracePt t="117597" x="3044825" y="5286375"/>
          <p14:tracePt t="117607" x="3036888" y="5286375"/>
          <p14:tracePt t="117617" x="3017838" y="5286375"/>
          <p14:tracePt t="117630" x="3000375" y="5286375"/>
          <p14:tracePt t="117647" x="2982913" y="5295900"/>
          <p14:tracePt t="117664" x="2965450" y="5303838"/>
          <p14:tracePt t="117680" x="2938463" y="5313363"/>
          <p14:tracePt t="117698" x="2928938" y="5322888"/>
          <p14:tracePt t="117790" x="2955925" y="5313363"/>
          <p14:tracePt t="117800" x="2982913" y="5295900"/>
          <p14:tracePt t="117810" x="3036888" y="5268913"/>
          <p14:tracePt t="117820" x="3089275" y="5232400"/>
          <p14:tracePt t="117831" x="3133725" y="5205413"/>
          <p14:tracePt t="117847" x="3152775" y="5187950"/>
          <p14:tracePt t="118278" x="3170238" y="5205413"/>
          <p14:tracePt t="118287" x="3197225" y="5214938"/>
          <p14:tracePt t="118298" x="3224213" y="5224463"/>
          <p14:tracePt t="118314" x="3303588" y="5224463"/>
          <p14:tracePt t="118331" x="3419475" y="5224463"/>
          <p14:tracePt t="118348" x="3527425" y="5187950"/>
          <p14:tracePt t="118364" x="3562350" y="5170488"/>
          <p14:tracePt t="118380" x="3652838" y="5160963"/>
          <p14:tracePt t="118398" x="3705225" y="5160963"/>
          <p14:tracePt t="118988" x="3732213" y="5160963"/>
          <p14:tracePt t="118998" x="3759200" y="5160963"/>
          <p14:tracePt t="119008" x="3795713" y="5160963"/>
          <p14:tracePt t="119018" x="3830638" y="5160963"/>
          <p14:tracePt t="119031" x="3867150" y="5160963"/>
          <p14:tracePt t="119048" x="3911600" y="5160963"/>
          <p14:tracePt t="119064" x="3938588" y="5160963"/>
          <p14:tracePt t="119081" x="3973513" y="5180013"/>
          <p14:tracePt t="119099" x="4000500" y="5187950"/>
          <p14:tracePt t="119114" x="4000500" y="5197475"/>
          <p14:tracePt t="120114" x="4017963" y="5187950"/>
          <p14:tracePt t="120125" x="4054475" y="5187950"/>
          <p14:tracePt t="120135" x="4116388" y="5180013"/>
          <p14:tracePt t="120147" x="4197350" y="5160963"/>
          <p14:tracePt t="120165" x="4527550" y="5160963"/>
          <p14:tracePt t="120181" x="4652963" y="5160963"/>
          <p14:tracePt t="120198" x="4875213" y="5160963"/>
          <p14:tracePt t="120216" x="5072063" y="5187950"/>
          <p14:tracePt t="120231" x="5160963" y="5205413"/>
          <p14:tracePt t="120248" x="5330825" y="5251450"/>
          <p14:tracePt t="120265" x="5446713" y="5322888"/>
          <p14:tracePt t="120511" x="5491163" y="5322888"/>
          <p14:tracePt t="120521" x="5554663" y="5322888"/>
          <p14:tracePt t="120532" x="5608638" y="5322888"/>
          <p14:tracePt t="120548" x="5653088" y="5322888"/>
          <p14:tracePt t="120565" x="5715000" y="5322888"/>
          <p14:tracePt t="120582" x="5768975" y="5322888"/>
          <p14:tracePt t="120598" x="5795963" y="5330825"/>
          <p14:tracePt t="120614" x="5840413" y="5330825"/>
          <p14:tracePt t="120632" x="5911850" y="5322888"/>
          <p14:tracePt t="120926" x="5956300" y="5303838"/>
          <p14:tracePt t="120937" x="6010275" y="5286375"/>
          <p14:tracePt t="120948" x="6072188" y="5268913"/>
          <p14:tracePt t="120965" x="6143625" y="5251450"/>
          <p14:tracePt t="120981" x="6232525" y="5224463"/>
          <p14:tracePt t="120998" x="6242050" y="5224463"/>
          <p14:tracePt t="121364" x="6286500" y="5224463"/>
          <p14:tracePt t="121373" x="6357938" y="5214938"/>
          <p14:tracePt t="121384" x="6438900" y="5197475"/>
          <p14:tracePt t="121398" x="6510338" y="5187950"/>
          <p14:tracePt t="121415" x="6634163" y="5187950"/>
          <p14:tracePt t="121431" x="6732588" y="5187950"/>
          <p14:tracePt t="121448" x="6938963" y="5214938"/>
          <p14:tracePt t="121465" x="7054850" y="5232400"/>
          <p14:tracePt t="121481" x="7081838" y="5232400"/>
          <p14:tracePt t="121498" x="7099300" y="5232400"/>
          <p14:tracePt t="121516" x="7116763" y="5232400"/>
          <p14:tracePt t="121531" x="7126288" y="5232400"/>
          <p14:tracePt t="121548" x="7161213" y="5232400"/>
          <p14:tracePt t="121566" x="7188200" y="5232400"/>
          <p14:tracePt t="121581" x="7197725" y="5232400"/>
          <p14:tracePt t="121760" x="7205663" y="5232400"/>
          <p14:tracePt t="121769" x="7215188" y="5224463"/>
          <p14:tracePt t="121791" x="7224713" y="5224463"/>
          <p14:tracePt t="121810" x="7232650" y="5224463"/>
          <p14:tracePt t="121933" x="7242175" y="5224463"/>
          <p14:tracePt t="121953" x="7251700" y="5224463"/>
          <p14:tracePt t="121962" x="7251700" y="5214938"/>
          <p14:tracePt t="122663" x="7232650" y="5214938"/>
          <p14:tracePt t="122674" x="7180263" y="5214938"/>
          <p14:tracePt t="122685" x="7018338" y="5214938"/>
          <p14:tracePt t="122699" x="6840538" y="5214938"/>
          <p14:tracePt t="122715" x="6375400" y="5295900"/>
          <p14:tracePt t="122732" x="6205538" y="5295900"/>
          <p14:tracePt t="122748" x="6027738" y="5322888"/>
          <p14:tracePt t="122765" x="5956300" y="5322888"/>
          <p14:tracePt t="122806" x="5965825" y="5276850"/>
          <p14:tracePt t="122816" x="6000750" y="5259388"/>
          <p14:tracePt t="123365" x="5965825" y="5259388"/>
          <p14:tracePt t="123374" x="5894388" y="5259388"/>
          <p14:tracePt t="123385" x="5776913" y="5259388"/>
          <p14:tracePt t="123399" x="5680075" y="5259388"/>
          <p14:tracePt t="123415" x="5545138" y="5259388"/>
          <p14:tracePt t="123433" x="5510213" y="5259388"/>
          <p14:tracePt t="123449" x="5483225" y="5259388"/>
          <p14:tracePt t="123475" x="5483225" y="5251450"/>
          <p14:tracePt t="123485" x="5527675" y="5214938"/>
          <p14:tracePt t="123499" x="5589588" y="5153025"/>
          <p14:tracePt t="123750" x="5680075" y="5153025"/>
          <p14:tracePt t="123759" x="5741988" y="5153025"/>
          <p14:tracePt t="123770" x="5795963" y="5153025"/>
          <p14:tracePt t="123782" x="5857875" y="5160963"/>
          <p14:tracePt t="123800" x="5956300" y="5205413"/>
          <p14:tracePt t="123815" x="5983288" y="5205413"/>
          <p14:tracePt t="123852" x="5973763" y="5205413"/>
          <p14:tracePt t="123865" x="5902325" y="5205413"/>
          <p14:tracePt t="123882" x="5581650" y="5205413"/>
          <p14:tracePt t="123899" x="5384800" y="5205413"/>
          <p14:tracePt t="123915" x="4724400" y="5224463"/>
          <p14:tracePt t="123932" x="4017963" y="5259388"/>
          <p14:tracePt t="123949" x="3741738" y="5268913"/>
          <p14:tracePt t="123966" x="3330575" y="5268913"/>
          <p14:tracePt t="123983" x="3179763" y="5224463"/>
          <p14:tracePt t="123999" x="3143250" y="5170488"/>
          <p14:tracePt t="124015" x="3152775" y="5108575"/>
          <p14:tracePt t="124247" x="3089275" y="5133975"/>
          <p14:tracePt t="124257" x="2973388" y="5153025"/>
          <p14:tracePt t="124268" x="2867025" y="5170488"/>
          <p14:tracePt t="124282" x="2679700" y="5170488"/>
          <p14:tracePt t="124299" x="2312988" y="5133975"/>
          <p14:tracePt t="124316" x="2214563" y="5116513"/>
          <p14:tracePt t="124332" x="2152650" y="5089525"/>
          <p14:tracePt t="124349" x="2152650" y="5081588"/>
          <p14:tracePt t="124382" x="2214563" y="5027613"/>
          <p14:tracePt t="124399" x="2339975" y="4991100"/>
          <p14:tracePt t="124416" x="2428875" y="4983163"/>
          <p14:tracePt t="124432" x="2660650" y="5000625"/>
          <p14:tracePt t="124450" x="2759075" y="5037138"/>
          <p14:tracePt t="124466" x="2786063" y="5037138"/>
          <p14:tracePt t="124482" x="2803525" y="5045075"/>
          <p14:tracePt t="124511" x="2813050" y="5045075"/>
          <p14:tracePt t="124521" x="2822575" y="5037138"/>
          <p14:tracePt t="124532" x="2822575" y="5010150"/>
          <p14:tracePt t="124549" x="2822575" y="4938713"/>
          <p14:tracePt t="124566" x="2803525" y="4848225"/>
          <p14:tracePt t="124582" x="2795588" y="4840288"/>
          <p14:tracePt t="124599" x="2795588" y="4830763"/>
          <p14:tracePt t="124663" x="2795588" y="4848225"/>
          <p14:tracePt t="124673" x="2795588" y="4867275"/>
          <p14:tracePt t="124684" x="2803525" y="4894263"/>
          <p14:tracePt t="124699" x="2822575" y="4938713"/>
          <p14:tracePt t="124716" x="2894013" y="5099050"/>
          <p14:tracePt t="124734" x="2946400" y="5241925"/>
          <p14:tracePt t="124749" x="2946400" y="5251450"/>
          <p14:tracePt t="124765" x="2955925" y="5251450"/>
          <p14:tracePt t="124782" x="2973388" y="5251450"/>
          <p14:tracePt t="124799" x="3027363" y="5197475"/>
          <p14:tracePt t="124816" x="3089275" y="5037138"/>
          <p14:tracePt t="124832" x="3098800" y="4956175"/>
          <p14:tracePt t="124849" x="3071813" y="4768850"/>
          <p14:tracePt t="124866" x="2973388" y="4670425"/>
          <p14:tracePt t="124882" x="2946400" y="4660900"/>
          <p14:tracePt t="124899" x="2822575" y="4705350"/>
          <p14:tracePt t="124917" x="2697163" y="4813300"/>
          <p14:tracePt t="124933" x="2652713" y="4875213"/>
          <p14:tracePt t="124949" x="2625725" y="5037138"/>
          <p14:tracePt t="124967" x="2660650" y="5348288"/>
          <p14:tracePt t="124982" x="2714625" y="5446713"/>
          <p14:tracePt t="124999" x="2911475" y="5732463"/>
          <p14:tracePt t="125016" x="3000375" y="5813425"/>
          <p14:tracePt t="125033" x="3098800" y="5840413"/>
          <p14:tracePt t="125049" x="3116263" y="5822950"/>
          <p14:tracePt t="125191" x="3152775" y="5803900"/>
          <p14:tracePt t="125201" x="3205163" y="5776913"/>
          <p14:tracePt t="125212" x="3303588" y="5759450"/>
          <p14:tracePt t="125221" x="3394075" y="5759450"/>
          <p14:tracePt t="125233" x="3490913" y="5759450"/>
          <p14:tracePt t="125249" x="3581400" y="5786438"/>
          <p14:tracePt t="125266" x="3608388" y="5803900"/>
          <p14:tracePt t="125284" x="3608388" y="5813425"/>
          <p14:tracePt t="125299" x="3608388" y="5822950"/>
          <p14:tracePt t="125316" x="3562350" y="5822950"/>
          <p14:tracePt t="125333" x="3429000" y="5786438"/>
          <p14:tracePt t="125349" x="3251200" y="5589588"/>
          <p14:tracePt t="125366" x="3009900" y="5251450"/>
          <p14:tracePt t="125384" x="2919413" y="5027613"/>
          <p14:tracePt t="125399" x="2919413" y="4919663"/>
          <p14:tracePt t="125416" x="2928938" y="4786313"/>
          <p14:tracePt t="125435" x="3000375" y="4724400"/>
          <p14:tracePt t="125449" x="3054350" y="4714875"/>
          <p14:tracePt t="125466" x="3170238" y="4714875"/>
          <p14:tracePt t="125483" x="3224213" y="4751388"/>
          <p14:tracePt t="125499" x="3313113" y="5010150"/>
          <p14:tracePt t="125516" x="3402013" y="5295900"/>
          <p14:tracePt t="125532" x="3429000" y="5429250"/>
          <p14:tracePt t="125536" x="3473450" y="5616575"/>
          <p14:tracePt t="125549" x="3490913" y="5670550"/>
          <p14:tracePt t="125566" x="3500438" y="5688013"/>
          <p14:tracePt t="125586" x="3500438" y="5670550"/>
          <p14:tracePt t="125824" x="3375025" y="5670550"/>
          <p14:tracePt t="125831" x="3259138" y="5661025"/>
          <p14:tracePt t="125841" x="3133725" y="5653088"/>
          <p14:tracePt t="125852" x="3000375" y="5634038"/>
          <p14:tracePt t="125866" x="2911475" y="5599113"/>
          <p14:tracePt t="125882" x="2786063" y="5562600"/>
          <p14:tracePt t="125899" x="2776538" y="5554663"/>
          <p14:tracePt t="125933" x="2795588" y="5518150"/>
          <p14:tracePt t="125949" x="2822575" y="5483225"/>
          <p14:tracePt t="125966" x="2973388" y="5411788"/>
          <p14:tracePt t="125983" x="3081338" y="5419725"/>
          <p14:tracePt t="126775" x="3116263" y="5411788"/>
          <p14:tracePt t="126785" x="3152775" y="5394325"/>
          <p14:tracePt t="126796" x="3205163" y="5357813"/>
          <p14:tracePt t="126805" x="3295650" y="5303838"/>
          <p14:tracePt t="126817" x="3375025" y="5241925"/>
          <p14:tracePt t="126833" x="3429000" y="5205413"/>
          <p14:tracePt t="126849" x="3482975" y="5170488"/>
          <p14:tracePt t="126866" x="3500438" y="5160963"/>
          <p14:tracePt t="126926" x="3500438" y="5197475"/>
          <p14:tracePt t="127212" x="3509963" y="5197475"/>
          <p14:tracePt t="127221" x="3544888" y="5197475"/>
          <p14:tracePt t="127233" x="3608388" y="5197475"/>
          <p14:tracePt t="127250" x="3670300" y="5197475"/>
          <p14:tracePt t="127266" x="3894138" y="5197475"/>
          <p14:tracePt t="127283" x="4062413" y="5197475"/>
          <p14:tracePt t="127300" x="4125913" y="5197475"/>
          <p14:tracePt t="127316" x="4232275" y="5197475"/>
          <p14:tracePt t="127333" x="4276725" y="5197475"/>
          <p14:tracePt t="127350" x="4303713" y="5197475"/>
          <p14:tracePt t="127782" x="4518025" y="5259388"/>
          <p14:tracePt t="127790" x="4572000" y="5268913"/>
          <p14:tracePt t="127801" x="4598988" y="5268913"/>
          <p14:tracePt t="127816" x="4633913" y="5268913"/>
          <p14:tracePt t="127833" x="4697413" y="5268913"/>
          <p14:tracePt t="127852" x="4795838" y="5276850"/>
          <p14:tracePt t="127867" x="4867275" y="5286375"/>
          <p14:tracePt t="128105" x="4929188" y="5276850"/>
          <p14:tracePt t="128115" x="5027613" y="5259388"/>
          <p14:tracePt t="128126" x="5214938" y="5224463"/>
          <p14:tracePt t="128136" x="5473700" y="5197475"/>
          <p14:tracePt t="128150" x="5715000" y="5197475"/>
          <p14:tracePt t="128167" x="6161088" y="5205413"/>
          <p14:tracePt t="128183" x="6269038" y="5205413"/>
          <p14:tracePt t="128200" x="6456363" y="5205413"/>
          <p14:tracePt t="128217" x="6545263" y="5205413"/>
          <p14:tracePt t="128471" x="6572250" y="5205413"/>
          <p14:tracePt t="128481" x="6608763" y="5205413"/>
          <p14:tracePt t="128491" x="6653213" y="5214938"/>
          <p14:tracePt t="128502" x="6751638" y="5224463"/>
          <p14:tracePt t="128517" x="6902450" y="5241925"/>
          <p14:tracePt t="128533" x="7143750" y="5276850"/>
          <p14:tracePt t="128552" x="7296150" y="5268913"/>
          <p14:tracePt t="128567" x="7323138" y="5224463"/>
          <p14:tracePt t="128583" x="7358063" y="5037138"/>
          <p14:tracePt t="128866" x="7429500" y="5089525"/>
          <p14:tracePt t="128877" x="7500938" y="5133975"/>
          <p14:tracePt t="128887" x="7608888" y="5197475"/>
          <p14:tracePt t="128900" x="7680325" y="5224463"/>
          <p14:tracePt t="128917" x="7724775" y="5224463"/>
          <p14:tracePt t="128933" x="7732713" y="5224463"/>
          <p14:tracePt t="128950" x="7732713" y="5180013"/>
          <p14:tracePt t="133680" x="7323138" y="5357813"/>
          <p14:tracePt t="133689" x="7197725" y="5446713"/>
          <p14:tracePt t="133701" x="7062788" y="5518150"/>
          <p14:tracePt t="133719" x="6796088" y="5688013"/>
          <p14:tracePt t="133735" x="6688138" y="5786438"/>
          <p14:tracePt t="133752" x="6554788" y="5884863"/>
          <p14:tracePt t="133769" x="6473825" y="5919788"/>
          <p14:tracePt t="133785" x="6465888" y="5919788"/>
          <p14:tracePt t="133801" x="6456363" y="5911850"/>
          <p14:tracePt t="133818" x="6456363" y="5902325"/>
          <p14:tracePt t="133835" x="6446838" y="5902325"/>
          <p14:tracePt t="133851" x="6323013" y="5830888"/>
          <p14:tracePt t="133868" x="6242050" y="5813425"/>
          <p14:tracePt t="133885" x="6054725" y="5813425"/>
          <p14:tracePt t="133901" x="6010275" y="5813425"/>
          <p14:tracePt t="134146" x="5965825" y="5840413"/>
          <p14:tracePt t="134156" x="5894388" y="5867400"/>
          <p14:tracePt t="134168" x="5813425" y="5884863"/>
          <p14:tracePt t="134187" x="5715000" y="5919788"/>
          <p14:tracePt t="134201" x="5705475" y="5919788"/>
          <p14:tracePt t="134268" x="5715000" y="5919788"/>
          <p14:tracePt t="134277" x="5751513" y="5919788"/>
          <p14:tracePt t="134288" x="5786438" y="5919788"/>
          <p14:tracePt t="134302" x="5822950" y="5919788"/>
          <p14:tracePt t="134319" x="5938838" y="5919788"/>
          <p14:tracePt t="134335" x="6018213" y="5919788"/>
          <p14:tracePt t="134351" x="6251575" y="5919788"/>
          <p14:tracePt t="134369" x="6670675" y="5946775"/>
          <p14:tracePt t="134385" x="6884988" y="5946775"/>
          <p14:tracePt t="134401" x="7251700" y="5946775"/>
          <p14:tracePt t="134420" x="7581900" y="5946775"/>
          <p14:tracePt t="134435" x="7697788" y="5929313"/>
          <p14:tracePt t="134451" x="7991475" y="5884863"/>
          <p14:tracePt t="134468" x="8143875" y="5813425"/>
          <p14:tracePt t="136230" x="8081963" y="5813425"/>
          <p14:tracePt t="136238" x="8027988" y="5848350"/>
          <p14:tracePt t="136252" x="7947025" y="5894388"/>
          <p14:tracePt t="136268" x="7796213" y="6000750"/>
          <p14:tracePt t="136285" x="7732713" y="6045200"/>
          <p14:tracePt t="136302" x="7634288" y="6134100"/>
          <p14:tracePt t="136318" x="7518400" y="6170613"/>
          <p14:tracePt t="136335" x="7483475" y="6180138"/>
          <p14:tracePt t="136352" x="7466013" y="6197600"/>
          <p14:tracePt t="136369" x="7456488" y="6197600"/>
          <p14:tracePt t="136684" x="7429500" y="6197600"/>
          <p14:tracePt t="136694" x="7367588" y="6170613"/>
          <p14:tracePt t="136705" x="7304088" y="6161088"/>
          <p14:tracePt t="136719" x="7259638" y="6153150"/>
          <p14:tracePt t="136735" x="7188200" y="6134100"/>
          <p14:tracePt t="136752" x="7170738" y="6134100"/>
          <p14:tracePt t="136769" x="7116763" y="6099175"/>
          <p14:tracePt t="136786" x="7000875" y="6018213"/>
          <p14:tracePt t="136802" x="6919913" y="5938838"/>
          <p14:tracePt t="136819" x="6848475" y="5732463"/>
          <p14:tracePt t="137151" x="6769100" y="5741988"/>
          <p14:tracePt t="137161" x="6680200" y="5751513"/>
          <p14:tracePt t="137171" x="6572250" y="5759450"/>
          <p14:tracePt t="137186" x="6510338" y="5776913"/>
          <p14:tracePt t="137202" x="6394450" y="5795963"/>
          <p14:tracePt t="137219" x="6367463" y="5803900"/>
          <p14:tracePt t="137236" x="6303963" y="5803900"/>
          <p14:tracePt t="137252" x="6232525" y="5795963"/>
          <p14:tracePt t="137269" x="6197600" y="5759450"/>
          <p14:tracePt t="137286" x="6170613" y="5715000"/>
          <p14:tracePt t="137302" x="6180138" y="5697538"/>
          <p14:tracePt t="137568" x="6116638" y="5697538"/>
          <p14:tracePt t="137577" x="6081713" y="5697538"/>
          <p14:tracePt t="137588" x="6037263" y="5697538"/>
          <p14:tracePt t="137603" x="6000750" y="5705475"/>
          <p14:tracePt t="137619" x="5946775" y="5705475"/>
          <p14:tracePt t="137636" x="5929313" y="5705475"/>
          <p14:tracePt t="137652" x="5902325" y="5715000"/>
          <p14:tracePt t="137669" x="5875338" y="5715000"/>
          <p14:tracePt t="137703" x="5840413" y="5697538"/>
          <p14:tracePt t="137719" x="5822950" y="5634038"/>
          <p14:tracePt t="137752" x="5822950" y="5626100"/>
          <p14:tracePt t="138004" x="5813425" y="5626100"/>
          <p14:tracePt t="138015" x="5803900" y="5626100"/>
          <p14:tracePt t="138024" x="5776913" y="5616575"/>
          <p14:tracePt t="138036" x="5741988" y="5608638"/>
          <p14:tracePt t="138055" x="5705475" y="5608638"/>
          <p14:tracePt t="138115" x="5705475" y="5616575"/>
          <p14:tracePt t="138125" x="5705475" y="5688013"/>
          <p14:tracePt t="138137" x="5705475" y="5751513"/>
          <p14:tracePt t="138153" x="5705475" y="5786438"/>
          <p14:tracePt t="138169" x="5705475" y="5813425"/>
          <p14:tracePt t="138217" x="5715000" y="5813425"/>
          <p14:tracePt t="138247" x="5724525" y="5813425"/>
          <p14:tracePt t="138257" x="5741988" y="5813425"/>
          <p14:tracePt t="138269" x="5759450" y="5813425"/>
          <p14:tracePt t="138288" x="5786438" y="5813425"/>
          <p14:tracePt t="138302" x="5822950" y="5813425"/>
          <p14:tracePt t="138319" x="5884863" y="5813425"/>
          <p14:tracePt t="138336" x="5919788" y="5813425"/>
          <p14:tracePt t="138353" x="6027738" y="5813425"/>
          <p14:tracePt t="138369" x="6072188" y="5813425"/>
          <p14:tracePt t="138386" x="6081713" y="5813425"/>
          <p14:tracePt t="138403" x="6126163" y="5813425"/>
          <p14:tracePt t="138420" x="6205538" y="5813425"/>
          <p14:tracePt t="138436" x="6259513" y="5830888"/>
          <p14:tracePt t="138453" x="6367463" y="5848350"/>
          <p14:tracePt t="138471" x="6527800" y="5875338"/>
          <p14:tracePt t="138486" x="6599238" y="5884863"/>
          <p14:tracePt t="138503" x="6697663" y="5884863"/>
          <p14:tracePt t="138519" x="6751638" y="5894388"/>
          <p14:tracePt t="138536" x="6858000" y="5902325"/>
          <p14:tracePt t="138553" x="6991350" y="5919788"/>
          <p14:tracePt t="138570" x="7054850" y="5919788"/>
          <p14:tracePt t="138586" x="7134225" y="5919788"/>
          <p14:tracePt t="138603" x="7224713" y="5919788"/>
          <p14:tracePt t="138619" x="7277100" y="5911850"/>
          <p14:tracePt t="138636" x="7340600" y="5867400"/>
          <p14:tracePt t="138653" x="7367588" y="5840413"/>
          <p14:tracePt t="138669" x="7367588" y="5822950"/>
          <p14:tracePt t="138877" x="7394575" y="5822950"/>
          <p14:tracePt t="138887" x="7412038" y="5822950"/>
          <p14:tracePt t="138897" x="7446963" y="5822950"/>
          <p14:tracePt t="138908" x="7491413" y="5822950"/>
          <p14:tracePt t="138919" x="7554913" y="5822950"/>
          <p14:tracePt t="138937" x="7661275" y="5822950"/>
          <p14:tracePt t="138953" x="7697788" y="5840413"/>
          <p14:tracePt t="138969" x="7705725" y="5840413"/>
          <p14:tracePt t="138986" x="7715250" y="5840413"/>
          <p14:tracePt t="139039" x="7724775" y="5830888"/>
          <p14:tracePt t="139090" x="7724775" y="5822950"/>
          <p14:tracePt t="139181" x="7724775" y="5813425"/>
          <p14:tracePt t="139192" x="7724775" y="5795963"/>
          <p14:tracePt t="139203" x="7724775" y="5768975"/>
          <p14:tracePt t="139222" x="7724775" y="5759450"/>
          <p14:tracePt t="139344" x="7724775" y="5724525"/>
          <p14:tracePt t="139355" x="7724775" y="5705475"/>
          <p14:tracePt t="139364" x="7724775" y="5697538"/>
          <p14:tracePt t="139374" x="7724775" y="5653088"/>
          <p14:tracePt t="139386" x="7724775" y="5634038"/>
          <p14:tracePt t="139404" x="7724775" y="5616575"/>
          <p14:tracePt t="139486" x="7715250" y="5616575"/>
          <p14:tracePt t="139506" x="7705725" y="5616575"/>
          <p14:tracePt t="139517" x="7688263" y="5616575"/>
          <p14:tracePt t="139527" x="7653338" y="5616575"/>
          <p14:tracePt t="139537" x="7589838" y="5616575"/>
          <p14:tracePt t="139553" x="7500938" y="5616575"/>
          <p14:tracePt t="139569" x="7116763" y="5616575"/>
          <p14:tracePt t="139588" x="6554788" y="5705475"/>
          <p14:tracePt t="139603" x="6340475" y="5751513"/>
          <p14:tracePt t="139620" x="6126163" y="5813425"/>
          <p14:tracePt t="139638" x="6045200" y="5822950"/>
          <p14:tracePt t="139679" x="6054725" y="5840413"/>
          <p14:tracePt t="139689" x="6062663" y="5867400"/>
          <p14:tracePt t="139924" x="6180138" y="5822950"/>
          <p14:tracePt t="139932" x="6215063" y="5813425"/>
          <p14:tracePt t="139943" x="6269038" y="5813425"/>
          <p14:tracePt t="139954" x="6313488" y="5813425"/>
          <p14:tracePt t="139970" x="6367463" y="5813425"/>
          <p14:tracePt t="139986" x="6456363" y="5822950"/>
          <p14:tracePt t="140003" x="6589713" y="5840413"/>
          <p14:tracePt t="140020" x="6688138" y="5840413"/>
          <p14:tracePt t="140036" x="6894513" y="5875338"/>
          <p14:tracePt t="140055" x="7045325" y="5919788"/>
          <p14:tracePt t="140070" x="7089775" y="5919788"/>
          <p14:tracePt t="140086" x="7134225" y="5929313"/>
          <p14:tracePt t="140369" x="7161213" y="5929313"/>
          <p14:tracePt t="140379" x="7188200" y="5919788"/>
          <p14:tracePt t="140390" x="7224713" y="5911850"/>
          <p14:tracePt t="140403" x="7286625" y="5894388"/>
          <p14:tracePt t="140420" x="7572375" y="5830888"/>
          <p14:tracePt t="140436" x="7796213" y="5813425"/>
          <p14:tracePt t="140454" x="8081963" y="5813425"/>
          <p14:tracePt t="140471" x="8224838" y="5822950"/>
          <p14:tracePt t="140486" x="8232775" y="5822950"/>
          <p14:tracePt t="140747" x="8153400" y="5822950"/>
          <p14:tracePt t="140755" x="8126413" y="5822950"/>
          <p14:tracePt t="140770" x="8099425" y="5822950"/>
          <p14:tracePt t="140786" x="8037513" y="5786438"/>
          <p14:tracePt t="140803" x="8010525" y="5768975"/>
          <p14:tracePt t="140820" x="7974013" y="5705475"/>
          <p14:tracePt t="140836" x="7956550" y="5670550"/>
          <p14:tracePt t="140854" x="7947025" y="5634038"/>
          <p14:tracePt t="140870" x="7947025" y="5626100"/>
          <p14:tracePt t="140937" x="7974013" y="5634038"/>
          <p14:tracePt t="140948" x="8018463" y="5661025"/>
          <p14:tracePt t="140958" x="8089900" y="5697538"/>
          <p14:tracePt t="140970" x="8197850" y="5741988"/>
          <p14:tracePt t="140989" x="8367713" y="5830888"/>
          <p14:tracePt t="141003" x="8429625" y="5830888"/>
          <p14:tracePt t="141020" x="8439150" y="5830888"/>
          <p14:tracePt t="141070" x="8439150" y="5786438"/>
          <p14:tracePt t="141080" x="8439150" y="5759450"/>
          <p14:tracePt t="141089" x="8439150" y="5741988"/>
          <p14:tracePt t="141103" x="8439150" y="5705475"/>
          <p14:tracePt t="141120" x="8439150" y="5670550"/>
          <p14:tracePt t="141161" x="8429625" y="5661025"/>
          <p14:tracePt t="141172" x="8412163" y="5661025"/>
          <p14:tracePt t="141187" x="8385175" y="5661025"/>
          <p14:tracePt t="141203" x="8296275" y="5680075"/>
          <p14:tracePt t="141222" x="8143875" y="5776913"/>
          <p14:tracePt t="141237" x="8062913" y="5822950"/>
          <p14:tracePt t="141253" x="7966075" y="5946775"/>
          <p14:tracePt t="141270" x="7929563" y="5973763"/>
          <p14:tracePt t="141287" x="7875588" y="6018213"/>
          <p14:tracePt t="141303" x="7848600" y="6045200"/>
          <p14:tracePt t="141354" x="7848600" y="60626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42273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Boolean operations can be combined into 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4071" y="1703296"/>
            <a:ext cx="2653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F(x, y, z) = x + !y*z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34703" y="2417107"/>
            <a:ext cx="424236" cy="406400"/>
            <a:chOff x="1607464" y="2009795"/>
            <a:chExt cx="720577" cy="690282"/>
          </a:xfrm>
        </p:grpSpPr>
        <p:sp>
          <p:nvSpPr>
            <p:cNvPr id="9" name="Isosceles Triangle 8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1" name="Flowchart: Delay 10"/>
          <p:cNvSpPr/>
          <p:nvPr/>
        </p:nvSpPr>
        <p:spPr bwMode="auto">
          <a:xfrm>
            <a:off x="5113297" y="2420917"/>
            <a:ext cx="663742" cy="8128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Flowchart: Delay 18"/>
          <p:cNvSpPr/>
          <p:nvPr/>
        </p:nvSpPr>
        <p:spPr bwMode="auto">
          <a:xfrm flipH="1">
            <a:off x="6365557" y="1802649"/>
            <a:ext cx="632999" cy="82045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  <a:gd name="connsiteX0" fmla="*/ 6067 w 10039"/>
              <a:gd name="connsiteY0" fmla="*/ 0 h 10000"/>
              <a:gd name="connsiteX1" fmla="*/ 10000 w 10039"/>
              <a:gd name="connsiteY1" fmla="*/ 0 h 10000"/>
              <a:gd name="connsiteX2" fmla="*/ 8034 w 10039"/>
              <a:gd name="connsiteY2" fmla="*/ 1970 h 10000"/>
              <a:gd name="connsiteX3" fmla="*/ 7244 w 10039"/>
              <a:gd name="connsiteY3" fmla="*/ 4953 h 10000"/>
              <a:gd name="connsiteX4" fmla="*/ 10000 w 10039"/>
              <a:gd name="connsiteY4" fmla="*/ 9906 h 10000"/>
              <a:gd name="connsiteX5" fmla="*/ 6337 w 10039"/>
              <a:gd name="connsiteY5" fmla="*/ 10000 h 10000"/>
              <a:gd name="connsiteX6" fmla="*/ 1 w 10039"/>
              <a:gd name="connsiteY6" fmla="*/ 4953 h 10000"/>
              <a:gd name="connsiteX7" fmla="*/ 6067 w 10039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64"/>
              <a:gd name="connsiteY0" fmla="*/ 0 h 10000"/>
              <a:gd name="connsiteX1" fmla="*/ 10000 w 10064"/>
              <a:gd name="connsiteY1" fmla="*/ 0 h 10000"/>
              <a:gd name="connsiteX2" fmla="*/ 7914 w 10064"/>
              <a:gd name="connsiteY2" fmla="*/ 2179 h 10000"/>
              <a:gd name="connsiteX3" fmla="*/ 7244 w 10064"/>
              <a:gd name="connsiteY3" fmla="*/ 4953 h 10000"/>
              <a:gd name="connsiteX4" fmla="*/ 8566 w 10064"/>
              <a:gd name="connsiteY4" fmla="*/ 8000 h 10000"/>
              <a:gd name="connsiteX5" fmla="*/ 10000 w 10064"/>
              <a:gd name="connsiteY5" fmla="*/ 9906 h 10000"/>
              <a:gd name="connsiteX6" fmla="*/ 6337 w 10064"/>
              <a:gd name="connsiteY6" fmla="*/ 10000 h 10000"/>
              <a:gd name="connsiteX7" fmla="*/ 1 w 10064"/>
              <a:gd name="connsiteY7" fmla="*/ 4953 h 10000"/>
              <a:gd name="connsiteX8" fmla="*/ 6067 w 10064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6067" y="0"/>
                </a:moveTo>
                <a:lnTo>
                  <a:pt x="10000" y="0"/>
                </a:lnTo>
                <a:cubicBezTo>
                  <a:pt x="9586" y="448"/>
                  <a:pt x="8389" y="1731"/>
                  <a:pt x="8125" y="2063"/>
                </a:cubicBezTo>
                <a:cubicBezTo>
                  <a:pt x="7877" y="2448"/>
                  <a:pt x="7141" y="3848"/>
                  <a:pt x="7214" y="4837"/>
                </a:cubicBezTo>
                <a:cubicBezTo>
                  <a:pt x="7287" y="5826"/>
                  <a:pt x="8348" y="7639"/>
                  <a:pt x="8566" y="8000"/>
                </a:cubicBezTo>
                <a:cubicBezTo>
                  <a:pt x="8754" y="8315"/>
                  <a:pt x="9710" y="9480"/>
                  <a:pt x="10000" y="9906"/>
                </a:cubicBezTo>
                <a:lnTo>
                  <a:pt x="6337" y="10000"/>
                </a:lnTo>
                <a:cubicBezTo>
                  <a:pt x="2638" y="10046"/>
                  <a:pt x="46" y="6620"/>
                  <a:pt x="1" y="4953"/>
                </a:cubicBezTo>
                <a:cubicBezTo>
                  <a:pt x="-44" y="3286"/>
                  <a:pt x="1797" y="0"/>
                  <a:pt x="6067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9" name="Elbow Connector 18"/>
          <p:cNvCxnSpPr>
            <a:stCxn id="10" idx="6"/>
            <a:endCxn id="11" idx="6"/>
          </p:cNvCxnSpPr>
          <p:nvPr/>
        </p:nvCxnSpPr>
        <p:spPr bwMode="auto">
          <a:xfrm>
            <a:off x="4758939" y="2620307"/>
            <a:ext cx="358167" cy="5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23" name="Elbow Connector 22"/>
          <p:cNvCxnSpPr>
            <a:stCxn id="11" idx="2"/>
            <a:endCxn id="15" idx="4"/>
          </p:cNvCxnSpPr>
          <p:nvPr/>
        </p:nvCxnSpPr>
        <p:spPr bwMode="auto">
          <a:xfrm flipV="1">
            <a:off x="5777039" y="2459011"/>
            <a:ext cx="679290" cy="368306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3654447" y="1769533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6" name="Elbow Connector 25"/>
          <p:cNvCxnSpPr>
            <a:stCxn id="15" idx="2"/>
            <a:endCxn id="24" idx="3"/>
          </p:cNvCxnSpPr>
          <p:nvPr/>
        </p:nvCxnSpPr>
        <p:spPr bwMode="auto">
          <a:xfrm flipH="1" flipV="1">
            <a:off x="3980177" y="1969588"/>
            <a:ext cx="2504067" cy="232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28" name="Rectangle 27"/>
          <p:cNvSpPr/>
          <p:nvPr/>
        </p:nvSpPr>
        <p:spPr>
          <a:xfrm>
            <a:off x="3654447" y="2423698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Straight Connector 29"/>
          <p:cNvCxnSpPr>
            <a:stCxn id="9" idx="3"/>
            <a:endCxn id="28" idx="3"/>
          </p:cNvCxnSpPr>
          <p:nvPr/>
        </p:nvCxnSpPr>
        <p:spPr bwMode="auto">
          <a:xfrm flipH="1">
            <a:off x="3980177" y="2620307"/>
            <a:ext cx="354527" cy="344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3654447" y="2872009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4" name="Straight Connector 33"/>
          <p:cNvCxnSpPr>
            <a:stCxn id="11" idx="5"/>
            <a:endCxn id="32" idx="3"/>
          </p:cNvCxnSpPr>
          <p:nvPr/>
        </p:nvCxnSpPr>
        <p:spPr bwMode="auto">
          <a:xfrm flipH="1" flipV="1">
            <a:off x="3980177" y="3072064"/>
            <a:ext cx="1133120" cy="22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37" name="Straight Connector 36"/>
          <p:cNvCxnSpPr>
            <a:stCxn id="15" idx="7"/>
            <a:endCxn id="35" idx="1"/>
          </p:cNvCxnSpPr>
          <p:nvPr/>
        </p:nvCxnSpPr>
        <p:spPr bwMode="auto">
          <a:xfrm>
            <a:off x="6998493" y="2209019"/>
            <a:ext cx="339180" cy="385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7337673" y="2012820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 +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!y*z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84542"/>
              </p:ext>
            </p:extLst>
          </p:nvPr>
        </p:nvGraphicFramePr>
        <p:xfrm>
          <a:off x="856557" y="2515354"/>
          <a:ext cx="22725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139"/>
                <a:gridCol w="568139"/>
                <a:gridCol w="568139"/>
                <a:gridCol w="5681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lang="en-US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690500" y="2885138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00025" y="3256464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90500" y="3622592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90500" y="3991320"/>
            <a:ext cx="39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2849951"/>
      </p:ext>
    </p:extLst>
  </p:cSld>
  <p:clrMapOvr>
    <a:masterClrMapping/>
  </p:clrMapOvr>
  <p:transition advTm="830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11" grpId="0" animBg="1"/>
      <p:bldP spid="15" grpId="0" animBg="1"/>
      <p:bldP spid="24" grpId="0"/>
      <p:bldP spid="28" grpId="0"/>
      <p:bldP spid="32" grpId="0"/>
      <p:bldP spid="35" grpId="0"/>
      <p:bldP spid="43" grpId="0"/>
      <p:bldP spid="44" grpId="0"/>
      <p:bldP spid="45" grpId="0"/>
      <p:bldP spid="46" grpId="0"/>
    </p:bldLst>
  </p:timing>
  <p:extLst mod="1">
    <p:ext uri="{3A86A75C-4F4B-4683-9AE1-C65F6400EC91}">
      <p14:laserTraceLst xmlns:p14="http://schemas.microsoft.com/office/powerpoint/2010/main">
        <p14:tracePtLst>
          <p14:tracePt t="12761" x="5848350" y="5446713"/>
          <p14:tracePt t="12771" x="5089525" y="5062538"/>
          <p14:tracePt t="12781" x="4375150" y="4705350"/>
          <p14:tracePt t="12790" x="3714750" y="4419600"/>
          <p14:tracePt t="12802" x="3000375" y="4017963"/>
          <p14:tracePt t="12820" x="2438400" y="3759200"/>
          <p14:tracePt t="12836" x="1527175" y="3268663"/>
          <p14:tracePt t="12853" x="955675" y="2795588"/>
          <p14:tracePt t="12869" x="731838" y="2625725"/>
          <p14:tracePt t="12885" x="455613" y="2357438"/>
          <p14:tracePt t="12902" x="411163" y="2322513"/>
          <p14:tracePt t="13136" x="419100" y="2322513"/>
          <p14:tracePt t="13145" x="446088" y="2322513"/>
          <p14:tracePt t="13156" x="490538" y="2322513"/>
          <p14:tracePt t="13169" x="561975" y="2330450"/>
          <p14:tracePt t="13186" x="741363" y="2330450"/>
          <p14:tracePt t="13203" x="822325" y="2330450"/>
          <p14:tracePt t="13219" x="1017588" y="2286000"/>
          <p14:tracePt t="13238" x="1169988" y="2187575"/>
          <p14:tracePt t="13253" x="1231900" y="2108200"/>
          <p14:tracePt t="13269" x="1339850" y="2009775"/>
          <p14:tracePt t="13502" x="1303338" y="2000250"/>
          <p14:tracePt t="13511" x="1250950" y="2000250"/>
          <p14:tracePt t="13522" x="1204913" y="2000250"/>
          <p14:tracePt t="13536" x="1169988" y="2000250"/>
          <p14:tracePt t="13553" x="1116013" y="2000250"/>
          <p14:tracePt t="13569" x="1098550" y="2000250"/>
          <p14:tracePt t="13586" x="1081088" y="2000250"/>
          <p14:tracePt t="13714" x="1098550" y="2000250"/>
          <p14:tracePt t="13724" x="1133475" y="2009775"/>
          <p14:tracePt t="13736" x="1179513" y="2017713"/>
          <p14:tracePt t="13753" x="1214438" y="2027238"/>
          <p14:tracePt t="13769" x="1295400" y="2044700"/>
          <p14:tracePt t="13786" x="1357313" y="2044700"/>
          <p14:tracePt t="13802" x="1384300" y="2044700"/>
          <p14:tracePt t="13819" x="1438275" y="2044700"/>
          <p14:tracePt t="13836" x="1500188" y="2054225"/>
          <p14:tracePt t="13853" x="1527175" y="2071688"/>
          <p14:tracePt t="13869" x="1581150" y="2081213"/>
          <p14:tracePt t="13888" x="1598613" y="2081213"/>
          <p14:tracePt t="13903" x="1608138" y="2081213"/>
          <p14:tracePt t="13919" x="1625600" y="2081213"/>
          <p14:tracePt t="13938" x="1652588" y="2081213"/>
          <p14:tracePt t="14151" x="1652588" y="2098675"/>
          <p14:tracePt t="14161" x="1670050" y="2098675"/>
          <p14:tracePt t="14172" x="1679575" y="2125663"/>
          <p14:tracePt t="14186" x="1687513" y="2143125"/>
          <p14:tracePt t="14203" x="1714500" y="2152650"/>
          <p14:tracePt t="14219" x="1724025" y="2160588"/>
          <p14:tracePt t="14236" x="1741488" y="2160588"/>
          <p14:tracePt t="14253" x="1758950" y="2170113"/>
          <p14:tracePt t="14269" x="1768475" y="2179638"/>
          <p14:tracePt t="14286" x="1776413" y="2179638"/>
          <p14:tracePt t="14507" x="1822450" y="2179638"/>
          <p14:tracePt t="14517" x="1893888" y="2179638"/>
          <p14:tracePt t="14527" x="1990725" y="2179638"/>
          <p14:tracePt t="14538" x="2062163" y="2170113"/>
          <p14:tracePt t="14553" x="2133600" y="2170113"/>
          <p14:tracePt t="14569" x="2251075" y="2160588"/>
          <p14:tracePt t="14587" x="2295525" y="2160588"/>
          <p14:tracePt t="14679" x="2268538" y="2152650"/>
          <p14:tracePt t="14690" x="2214563" y="2143125"/>
          <p14:tracePt t="14703" x="2133600" y="2116138"/>
          <p14:tracePt t="14720" x="1938338" y="2081213"/>
          <p14:tracePt t="14736" x="1847850" y="2071688"/>
          <p14:tracePt t="14753" x="1741488" y="2071688"/>
          <p14:tracePt t="14770" x="1714500" y="2071688"/>
          <p14:tracePt t="14833" x="1751013" y="2071688"/>
          <p14:tracePt t="14842" x="1830388" y="2044700"/>
          <p14:tracePt t="14853" x="1938338" y="2017713"/>
          <p14:tracePt t="14870" x="2054225" y="1990725"/>
          <p14:tracePt t="15065" x="2098675" y="1982788"/>
          <p14:tracePt t="15076" x="2143125" y="1982788"/>
          <p14:tracePt t="15087" x="2214563" y="1982788"/>
          <p14:tracePt t="15103" x="2276475" y="1982788"/>
          <p14:tracePt t="15120" x="2419350" y="1990725"/>
          <p14:tracePt t="15136" x="2517775" y="2036763"/>
          <p14:tracePt t="15153" x="2536825" y="2044700"/>
          <p14:tracePt t="15169" x="2544763" y="2062163"/>
          <p14:tracePt t="15227" x="2536825" y="2062163"/>
          <p14:tracePt t="15238" x="2500313" y="2071688"/>
          <p14:tracePt t="15249" x="2446338" y="2071688"/>
          <p14:tracePt t="15258" x="2384425" y="2081213"/>
          <p14:tracePt t="15270" x="2286000" y="2098675"/>
          <p14:tracePt t="15286" x="2205038" y="2108200"/>
          <p14:tracePt t="15303" x="2081213" y="2170113"/>
          <p14:tracePt t="15320" x="1973263" y="2187575"/>
          <p14:tracePt t="15336" x="1946275" y="2197100"/>
          <p14:tracePt t="15353" x="1874838" y="2214563"/>
          <p14:tracePt t="15370" x="1803400" y="2224088"/>
          <p14:tracePt t="15386" x="1795463" y="2224088"/>
          <p14:tracePt t="15403" x="1785938" y="2232025"/>
          <p14:tracePt t="15441" x="1839913" y="2232025"/>
          <p14:tracePt t="15451" x="1919288" y="2241550"/>
          <p14:tracePt t="15461" x="2027238" y="2241550"/>
          <p14:tracePt t="15473" x="2133600" y="2268538"/>
          <p14:tracePt t="15487" x="2303463" y="2303463"/>
          <p14:tracePt t="15503" x="2500313" y="2339975"/>
          <p14:tracePt t="15520" x="2544763" y="2339975"/>
          <p14:tracePt t="15524" x="2571750" y="2339975"/>
          <p14:tracePt t="15536" x="2589213" y="2339975"/>
          <p14:tracePt t="15553" x="2616200" y="2339975"/>
          <p14:tracePt t="15570" x="2633663" y="2339975"/>
          <p14:tracePt t="15586" x="2652713" y="2322513"/>
          <p14:tracePt t="15603" x="2670175" y="2295525"/>
          <p14:tracePt t="15837" x="2652713" y="2295525"/>
          <p14:tracePt t="15847" x="2616200" y="2295525"/>
          <p14:tracePt t="15858" x="2571750" y="2276475"/>
          <p14:tracePt t="15870" x="2527300" y="2251075"/>
          <p14:tracePt t="15888" x="2411413" y="2197100"/>
          <p14:tracePt t="15903" x="2357438" y="2170113"/>
          <p14:tracePt t="15920" x="2322513" y="2160588"/>
          <p14:tracePt t="15938" x="2295525" y="2143125"/>
          <p14:tracePt t="15953" x="2286000" y="2143125"/>
          <p14:tracePt t="16010" x="2286000" y="2133600"/>
          <p14:tracePt t="16051" x="2295525" y="2116138"/>
          <p14:tracePt t="16060" x="2322513" y="2098675"/>
          <p14:tracePt t="16071" x="2401888" y="2054225"/>
          <p14:tracePt t="16087" x="2473325" y="2017713"/>
          <p14:tracePt t="16103" x="2616200" y="1990725"/>
          <p14:tracePt t="16121" x="2670175" y="1990725"/>
          <p14:tracePt t="16192" x="2625725" y="1990725"/>
          <p14:tracePt t="16202" x="2571750" y="1990725"/>
          <p14:tracePt t="16213" x="2490788" y="1990725"/>
          <p14:tracePt t="16223" x="2393950" y="1982788"/>
          <p14:tracePt t="16236" x="2312988" y="1973263"/>
          <p14:tracePt t="16253" x="2251075" y="1965325"/>
          <p14:tracePt t="16314" x="2232025" y="1965325"/>
          <p14:tracePt t="16324" x="2214563" y="1982788"/>
          <p14:tracePt t="16336" x="2205038" y="1990725"/>
          <p14:tracePt t="16353" x="2197100" y="2000250"/>
          <p14:tracePt t="16370" x="2197100" y="2009775"/>
          <p14:tracePt t="16406" x="2197100" y="2027238"/>
          <p14:tracePt t="16415" x="2197100" y="2071688"/>
          <p14:tracePt t="16690" x="2205038" y="2089150"/>
          <p14:tracePt t="16700" x="2251075" y="2108200"/>
          <p14:tracePt t="16710" x="2303463" y="2133600"/>
          <p14:tracePt t="16721" x="2366963" y="2152650"/>
          <p14:tracePt t="16736" x="2428875" y="2170113"/>
          <p14:tracePt t="16754" x="2544763" y="2179638"/>
          <p14:tracePt t="16772" x="2670175" y="2179638"/>
          <p14:tracePt t="16787" x="2724150" y="2179638"/>
          <p14:tracePt t="16803" x="2759075" y="2160588"/>
          <p14:tracePt t="16820" x="2768600" y="2160588"/>
          <p14:tracePt t="16883" x="2732088" y="2160588"/>
          <p14:tracePt t="16894" x="2670175" y="2160588"/>
          <p14:tracePt t="16905" x="2562225" y="2160588"/>
          <p14:tracePt t="16920" x="2455863" y="2160588"/>
          <p14:tracePt t="16937" x="2232025" y="2160588"/>
          <p14:tracePt t="16954" x="2054225" y="2160588"/>
          <p14:tracePt t="16971" x="2000250" y="2160588"/>
          <p14:tracePt t="16987" x="1965325" y="2160588"/>
          <p14:tracePt t="17036" x="1965325" y="2152650"/>
          <p14:tracePt t="17045" x="1965325" y="2133600"/>
          <p14:tracePt t="17056" x="1982788" y="2108200"/>
          <p14:tracePt t="17070" x="2009775" y="2062163"/>
          <p14:tracePt t="17087" x="2187575" y="1990725"/>
          <p14:tracePt t="17104" x="2330450" y="1990725"/>
          <p14:tracePt t="17120" x="2581275" y="2044700"/>
          <p14:tracePt t="17137" x="2857500" y="2170113"/>
          <p14:tracePt t="17153" x="2955925" y="2205038"/>
          <p14:tracePt t="17170" x="3054350" y="2232025"/>
          <p14:tracePt t="17187" x="3089275" y="2232025"/>
          <p14:tracePt t="17204" x="3108325" y="2232025"/>
          <p14:tracePt t="17220" x="3160713" y="2214563"/>
          <p14:tracePt t="17238" x="3197225" y="2152650"/>
          <p14:tracePt t="17279" x="3187700" y="2152650"/>
          <p14:tracePt t="17289" x="3160713" y="2152650"/>
          <p14:tracePt t="17303" x="3116263" y="2160588"/>
          <p14:tracePt t="17320" x="3009900" y="2224088"/>
          <p14:tracePt t="17337" x="2955925" y="2241550"/>
          <p14:tracePt t="17354" x="2803525" y="2276475"/>
          <p14:tracePt t="17371" x="2633663" y="2303463"/>
          <p14:tracePt t="17387" x="2562225" y="2303463"/>
          <p14:tracePt t="17403" x="2419350" y="2303463"/>
          <p14:tracePt t="17421" x="2347913" y="2303463"/>
          <p14:tracePt t="17437" x="2339975" y="2303463"/>
          <p14:tracePt t="17767" x="2339975" y="2251075"/>
          <p14:tracePt t="17777" x="2339975" y="2187575"/>
          <p14:tracePt t="17788" x="2339975" y="2133600"/>
          <p14:tracePt t="17804" x="2339975" y="2071688"/>
          <p14:tracePt t="17820" x="2347913" y="1946275"/>
          <p14:tracePt t="17837" x="2347913" y="1928813"/>
          <p14:tracePt t="17879" x="2322513" y="1938338"/>
          <p14:tracePt t="17889" x="2286000" y="1955800"/>
          <p14:tracePt t="17904" x="2259013" y="1973263"/>
          <p14:tracePt t="17920" x="2214563" y="1990725"/>
          <p14:tracePt t="17939" x="2170113" y="2017713"/>
          <p14:tracePt t="17954" x="2160588" y="2017713"/>
          <p14:tracePt t="17970" x="2152650" y="2017713"/>
          <p14:tracePt t="18040" x="2152650" y="2027238"/>
          <p14:tracePt t="18050" x="2170113" y="2027238"/>
          <p14:tracePt t="18061" x="2214563" y="2036763"/>
          <p14:tracePt t="18072" x="2259013" y="2044700"/>
          <p14:tracePt t="18087" x="2303463" y="2044700"/>
          <p14:tracePt t="18104" x="2366963" y="2044700"/>
          <p14:tracePt t="18122" x="2455863" y="2044700"/>
          <p14:tracePt t="18137" x="2490788" y="2044700"/>
          <p14:tracePt t="18153" x="2536825" y="2054225"/>
          <p14:tracePt t="18171" x="2544763" y="2062163"/>
          <p14:tracePt t="18427" x="2562225" y="2062163"/>
          <p14:tracePt t="18436" x="2598738" y="2062163"/>
          <p14:tracePt t="18446" x="2633663" y="2044700"/>
          <p14:tracePt t="18457" x="2670175" y="2036763"/>
          <p14:tracePt t="18470" x="2724150" y="2027238"/>
          <p14:tracePt t="18488" x="2786063" y="2027238"/>
          <p14:tracePt t="18504" x="2813050" y="2027238"/>
          <p14:tracePt t="18520" x="2830513" y="2027238"/>
          <p14:tracePt t="18548" x="2830513" y="2036763"/>
          <p14:tracePt t="18660" x="2813050" y="2044700"/>
          <p14:tracePt t="18670" x="2795588" y="2054225"/>
          <p14:tracePt t="18680" x="2768600" y="2062163"/>
          <p14:tracePt t="18691" x="2751138" y="2071688"/>
          <p14:tracePt t="18704" x="2732088" y="2081213"/>
          <p14:tracePt t="18721" x="2687638" y="2098675"/>
          <p14:tracePt t="18737" x="2670175" y="2108200"/>
          <p14:tracePt t="18754" x="2625725" y="2108200"/>
          <p14:tracePt t="18773" x="2625725" y="2116138"/>
          <p14:tracePt t="18823" x="2652713" y="2071688"/>
          <p14:tracePt t="18832" x="2697163" y="2009775"/>
          <p14:tracePt t="18843" x="2741613" y="1946275"/>
          <p14:tracePt t="18854" x="2803525" y="1857375"/>
          <p14:tracePt t="18870" x="2857500" y="1776413"/>
          <p14:tracePt t="18887" x="2982913" y="1697038"/>
          <p14:tracePt t="18904" x="3027363" y="1670050"/>
          <p14:tracePt t="18955" x="3017838" y="1679575"/>
          <p14:tracePt t="18975" x="3017838" y="1697038"/>
          <p14:tracePt t="18985" x="3000375" y="1714500"/>
          <p14:tracePt t="18995" x="2982913" y="1731963"/>
          <p14:tracePt t="19007" x="2965450" y="1776413"/>
          <p14:tracePt t="19020" x="2928938" y="1812925"/>
          <p14:tracePt t="19037" x="2901950" y="1928813"/>
          <p14:tracePt t="19055" x="2901950" y="1965325"/>
          <p14:tracePt t="19071" x="2901950" y="2044700"/>
          <p14:tracePt t="19087" x="2938463" y="2098675"/>
          <p14:tracePt t="19104" x="2982913" y="2143125"/>
          <p14:tracePt t="19121" x="3054350" y="2232025"/>
          <p14:tracePt t="24234" x="3170238" y="2232025"/>
          <p14:tracePt t="24244" x="3268663" y="2251075"/>
          <p14:tracePt t="24256" x="3348038" y="2268538"/>
          <p14:tracePt t="24272" x="3429000" y="2286000"/>
          <p14:tracePt t="24289" x="3536950" y="2312988"/>
          <p14:tracePt t="24305" x="3554413" y="2312988"/>
          <p14:tracePt t="24339" x="3544888" y="2312988"/>
          <p14:tracePt t="24356" x="3429000" y="1982788"/>
          <p14:tracePt t="24372" x="3411538" y="1822450"/>
          <p14:tracePt t="24389" x="3394075" y="1633538"/>
          <p14:tracePt t="24406" x="3394075" y="1581150"/>
          <p14:tracePt t="24519" x="3394075" y="1598613"/>
          <p14:tracePt t="24529" x="3411538" y="1608138"/>
          <p14:tracePt t="24540" x="3438525" y="1625600"/>
          <p14:tracePt t="24555" x="3482975" y="1652588"/>
          <p14:tracePt t="24572" x="3625850" y="1741488"/>
          <p14:tracePt t="24590" x="3705225" y="1830388"/>
          <p14:tracePt t="24605" x="3724275" y="1901825"/>
          <p14:tracePt t="24622" x="3714750" y="2054225"/>
          <p14:tracePt t="24641" x="3616325" y="2527300"/>
          <p14:tracePt t="24655" x="3554413" y="2795588"/>
          <p14:tracePt t="24672" x="3517900" y="2965450"/>
          <p14:tracePt t="24688" x="3500438" y="3044825"/>
          <p14:tracePt t="24705" x="3490913" y="3143250"/>
          <p14:tracePt t="24722" x="3490913" y="3152775"/>
          <p14:tracePt t="24762" x="3490913" y="3133725"/>
          <p14:tracePt t="24783" x="3490913" y="3125788"/>
          <p14:tracePt t="24793" x="3500438" y="3098800"/>
          <p14:tracePt t="24805" x="3527425" y="3081338"/>
          <p14:tracePt t="24824" x="3598863" y="3036888"/>
          <p14:tracePt t="24839" x="3705225" y="3000375"/>
          <p14:tracePt t="24855" x="4152900" y="2946400"/>
          <p14:tracePt t="24873" x="4589463" y="2938463"/>
          <p14:tracePt t="24889" x="5537200" y="2965450"/>
          <p14:tracePt t="24905" x="6581775" y="3125788"/>
          <p14:tracePt t="24922" x="6929438" y="3152775"/>
          <p14:tracePt t="24939" x="7323138" y="3170238"/>
          <p14:tracePt t="24955" x="7456488" y="3160713"/>
          <p14:tracePt t="24972" x="7500938" y="3152775"/>
          <p14:tracePt t="24989" x="7616825" y="3089275"/>
          <p14:tracePt t="25007" x="7724775" y="3027363"/>
          <p14:tracePt t="25022" x="7769225" y="2973388"/>
          <p14:tracePt t="25039" x="7804150" y="2874963"/>
          <p14:tracePt t="25057" x="7840663" y="2822575"/>
          <p14:tracePt t="25072" x="7894638" y="2741613"/>
          <p14:tracePt t="25089" x="7956550" y="2705100"/>
          <p14:tracePt t="25158" x="7939088" y="2705100"/>
          <p14:tracePt t="25168" x="7902575" y="2670175"/>
          <p14:tracePt t="25178" x="7840663" y="2652713"/>
          <p14:tracePt t="25189" x="7759700" y="2633663"/>
          <p14:tracePt t="25205" x="7670800" y="2616200"/>
          <p14:tracePt t="25222" x="7518400" y="2571750"/>
          <p14:tracePt t="25239" x="7510463" y="2562225"/>
          <p14:tracePt t="25291" x="7537450" y="2544763"/>
          <p14:tracePt t="25300" x="7616825" y="2527300"/>
          <p14:tracePt t="25311" x="7705725" y="2473325"/>
          <p14:tracePt t="25322" x="7813675" y="2455863"/>
          <p14:tracePt t="25338" x="7894638" y="2455863"/>
          <p14:tracePt t="25355" x="8089900" y="2482850"/>
          <p14:tracePt t="25372" x="8188325" y="2544763"/>
          <p14:tracePt t="25389" x="8205788" y="2544763"/>
          <p14:tracePt t="26927" x="6858000" y="2536825"/>
          <p14:tracePt t="26935" x="6491288" y="2536825"/>
          <p14:tracePt t="26945" x="6224588" y="2536825"/>
          <p14:tracePt t="26957" x="5867400" y="2536825"/>
          <p14:tracePt t="26973" x="5589588" y="2527300"/>
          <p14:tracePt t="26989" x="5116513" y="2482850"/>
          <p14:tracePt t="27006" x="4919663" y="2455863"/>
          <p14:tracePt t="27023" x="4848225" y="2446338"/>
          <p14:tracePt t="27026" x="4776788" y="2446338"/>
          <p14:tracePt t="27039" x="4741863" y="2438400"/>
          <p14:tracePt t="27057" x="4660900" y="2419350"/>
          <p14:tracePt t="27073" x="4643438" y="2411413"/>
          <p14:tracePt t="27089" x="4633913" y="2411413"/>
          <p14:tracePt t="27107" x="4633913" y="2401888"/>
          <p14:tracePt t="27169" x="4616450" y="2419350"/>
          <p14:tracePt t="27178" x="4598988" y="2438400"/>
          <p14:tracePt t="27190" x="4562475" y="2446338"/>
          <p14:tracePt t="27206" x="4527550" y="2465388"/>
          <p14:tracePt t="27223" x="4384675" y="2465388"/>
          <p14:tracePt t="27240" x="4214813" y="2455863"/>
          <p14:tracePt t="27256" x="4071938" y="2411413"/>
          <p14:tracePt t="27273" x="3795713" y="2276475"/>
          <p14:tracePt t="27289" x="3732213" y="2143125"/>
          <p14:tracePt t="27537" x="3768725" y="2143125"/>
          <p14:tracePt t="27544" x="3803650" y="2143125"/>
          <p14:tracePt t="27556" x="3848100" y="2143125"/>
          <p14:tracePt t="27575" x="3990975" y="2179638"/>
          <p14:tracePt t="27589" x="4044950" y="2232025"/>
          <p14:tracePt t="27606" x="4133850" y="2339975"/>
          <p14:tracePt t="27623" x="4160838" y="2384425"/>
          <p14:tracePt t="27639" x="4241800" y="2428875"/>
          <p14:tracePt t="27656" x="4375150" y="2500313"/>
          <p14:tracePt t="27673" x="4446588" y="2527300"/>
          <p14:tracePt t="27689" x="4545013" y="2544763"/>
          <p14:tracePt t="27707" x="4581525" y="2544763"/>
          <p14:tracePt t="27723" x="4598988" y="2544763"/>
          <p14:tracePt t="27739" x="4608513" y="2544763"/>
          <p14:tracePt t="27788" x="4598988" y="2554288"/>
          <p14:tracePt t="27798" x="4554538" y="2581275"/>
          <p14:tracePt t="27809" x="4518025" y="2660650"/>
          <p14:tracePt t="27823" x="4456113" y="2724150"/>
          <p14:tracePt t="27839" x="4357688" y="2803525"/>
          <p14:tracePt t="27856" x="4330700" y="2822575"/>
          <p14:tracePt t="28809" x="4044950" y="2768600"/>
          <p14:tracePt t="28826" x="4044950" y="2759075"/>
          <p14:tracePt t="28840" x="4054475" y="2751138"/>
          <p14:tracePt t="28856" x="4446588" y="2633663"/>
          <p14:tracePt t="28875" x="5224463" y="2517775"/>
          <p14:tracePt t="28890" x="5608638" y="2517775"/>
          <p14:tracePt t="28906" x="6116638" y="2544763"/>
          <p14:tracePt t="28924" x="6323013" y="2598738"/>
          <p14:tracePt t="28940" x="6357938" y="2616200"/>
          <p14:tracePt t="28956" x="6357938" y="2625725"/>
          <p14:tracePt t="28973" x="6357938" y="2633663"/>
          <p14:tracePt t="28990" x="6286500" y="2714625"/>
          <p14:tracePt t="29007" x="6170613" y="2768600"/>
          <p14:tracePt t="29023" x="6089650" y="2786063"/>
          <p14:tracePt t="29027" x="5991225" y="2786063"/>
          <p14:tracePt t="29040" x="5803900" y="2759075"/>
          <p14:tracePt t="29057" x="5491163" y="2633663"/>
          <p14:tracePt t="29073" x="5402263" y="2589213"/>
          <p14:tracePt t="29090" x="5286375" y="2527300"/>
          <p14:tracePt t="29108" x="5224463" y="2473325"/>
          <p14:tracePt t="29123" x="5214938" y="2465388"/>
          <p14:tracePt t="29140" x="5205413" y="2465388"/>
          <p14:tracePt t="29179" x="5205413" y="2473325"/>
          <p14:tracePt t="29189" x="5205413" y="2500313"/>
          <p14:tracePt t="29199" x="5205413" y="2554288"/>
          <p14:tracePt t="29209" x="5205413" y="2652713"/>
          <p14:tracePt t="29433" x="5170488" y="2732088"/>
          <p14:tracePt t="29444" x="5133975" y="2884488"/>
          <p14:tracePt t="29457" x="5126038" y="2955925"/>
          <p14:tracePt t="29473" x="5116513" y="3071813"/>
          <p14:tracePt t="29490" x="5116513" y="3089275"/>
          <p14:tracePt t="29606" x="5108575" y="3044825"/>
          <p14:tracePt t="29616" x="5099050" y="2982913"/>
          <p14:tracePt t="29626" x="5099050" y="2822575"/>
          <p14:tracePt t="29640" x="5089525" y="2741613"/>
          <p14:tracePt t="29657" x="5072063" y="2455863"/>
          <p14:tracePt t="29673" x="5072063" y="2330450"/>
          <p14:tracePt t="29690" x="5108575" y="2197100"/>
          <p14:tracePt t="29707" x="5116513" y="2187575"/>
          <p14:tracePt t="29723" x="5133975" y="2187575"/>
          <p14:tracePt t="29740" x="5170488" y="2179638"/>
          <p14:tracePt t="29758" x="5224463" y="2179638"/>
          <p14:tracePt t="29773" x="5251450" y="2179638"/>
          <p14:tracePt t="29790" x="5286375" y="2179638"/>
          <p14:tracePt t="29807" x="5303838" y="2187575"/>
          <p14:tracePt t="29823" x="5340350" y="2187575"/>
          <p14:tracePt t="29840" x="5411788" y="2214563"/>
          <p14:tracePt t="29857" x="5465763" y="2241550"/>
          <p14:tracePt t="29873" x="5599113" y="2312988"/>
          <p14:tracePt t="29890" x="5670550" y="2347913"/>
          <p14:tracePt t="29907" x="5688013" y="2357438"/>
          <p14:tracePt t="29923" x="5715000" y="2374900"/>
          <p14:tracePt t="29941" x="5759450" y="2393950"/>
          <p14:tracePt t="29957" x="5803900" y="2411413"/>
          <p14:tracePt t="29973" x="5857875" y="2446338"/>
          <p14:tracePt t="29992" x="5902325" y="2509838"/>
          <p14:tracePt t="30007" x="5919788" y="2544763"/>
          <p14:tracePt t="30023" x="5929313" y="2608263"/>
          <p14:tracePt t="30042" x="5902325" y="2768600"/>
          <p14:tracePt t="30057" x="5875338" y="2840038"/>
          <p14:tracePt t="30073" x="5813425" y="3009900"/>
          <p14:tracePt t="30090" x="5768975" y="3108325"/>
          <p14:tracePt t="30107" x="5661025" y="3286125"/>
          <p14:tracePt t="30124" x="5527675" y="3429000"/>
          <p14:tracePt t="30140" x="5438775" y="3482975"/>
          <p14:tracePt t="30157" x="5224463" y="3571875"/>
          <p14:tracePt t="30174" x="5081588" y="3589338"/>
          <p14:tracePt t="30191" x="5010150" y="3589338"/>
          <p14:tracePt t="30207" x="4983163" y="3589338"/>
          <p14:tracePt t="30307" x="4983163" y="3598863"/>
          <p14:tracePt t="31944" x="4884738" y="3536950"/>
          <p14:tracePt t="31951" x="5018088" y="3429000"/>
          <p14:tracePt t="31961" x="5330825" y="3214688"/>
          <p14:tracePt t="31974" x="5661025" y="3036888"/>
          <p14:tracePt t="31992" x="6394450" y="2490788"/>
          <p14:tracePt t="32007" x="6680200" y="2330450"/>
          <p14:tracePt t="32024" x="7000875" y="2143125"/>
          <p14:tracePt t="32041" x="7027863" y="2125663"/>
          <p14:tracePt t="32057" x="7018338" y="2125663"/>
          <p14:tracePt t="32074" x="6902450" y="2116138"/>
          <p14:tracePt t="32091" x="6796088" y="2098675"/>
          <p14:tracePt t="32107" x="6616700" y="2036763"/>
          <p14:tracePt t="32124" x="6545263" y="2017713"/>
          <p14:tracePt t="32141" x="6518275" y="2009775"/>
          <p14:tracePt t="32157" x="6446838" y="2009775"/>
          <p14:tracePt t="32174" x="6303963" y="1973263"/>
          <p14:tracePt t="32191" x="6224588" y="1955800"/>
          <p14:tracePt t="32207" x="6161088" y="1857375"/>
          <p14:tracePt t="32226" x="6116638" y="1731963"/>
          <p14:tracePt t="32241" x="6116638" y="1704975"/>
          <p14:tracePt t="32257" x="6126163" y="1687513"/>
          <p14:tracePt t="32276" x="6170613" y="1670050"/>
          <p14:tracePt t="32291" x="6188075" y="1670050"/>
          <p14:tracePt t="32307" x="6276975" y="1679575"/>
          <p14:tracePt t="32324" x="6348413" y="1704975"/>
          <p14:tracePt t="32341" x="6473825" y="1795463"/>
          <p14:tracePt t="32357" x="6527800" y="1822450"/>
          <p14:tracePt t="32374" x="6527800" y="1830388"/>
          <p14:tracePt t="32448" x="6545263" y="1839913"/>
          <p14:tracePt t="32459" x="6554788" y="1839913"/>
          <p14:tracePt t="32469" x="6572250" y="1839913"/>
          <p14:tracePt t="32479" x="6608763" y="1830388"/>
          <p14:tracePt t="32491" x="6661150" y="1803400"/>
          <p14:tracePt t="32508" x="6724650" y="1776413"/>
          <p14:tracePt t="32524" x="6848475" y="1751013"/>
          <p14:tracePt t="32541" x="6983413" y="1758950"/>
          <p14:tracePt t="32557" x="7062788" y="1822450"/>
          <p14:tracePt t="32574" x="7215188" y="2205038"/>
          <p14:tracePt t="32591" x="7286625" y="2768600"/>
          <p14:tracePt t="32607" x="7286625" y="3054350"/>
          <p14:tracePt t="32624" x="7269163" y="3241675"/>
          <p14:tracePt t="32642" x="7161213" y="3322638"/>
          <p14:tracePt t="32658" x="7072313" y="3348038"/>
          <p14:tracePt t="32674" x="6867525" y="3375025"/>
          <p14:tracePt t="32693" x="6688138" y="3375025"/>
          <p14:tracePt t="32707" x="6589713" y="3375025"/>
          <p14:tracePt t="32724" x="6473825" y="3375025"/>
          <p14:tracePt t="32741" x="6465888" y="3375025"/>
          <p14:tracePt t="32774" x="6527800" y="3465513"/>
          <p14:tracePt t="41612" x="5153025" y="3286125"/>
          <p14:tracePt t="41620" x="4714875" y="3268663"/>
          <p14:tracePt t="41630" x="4187825" y="3268663"/>
          <p14:tracePt t="41643" x="3714750" y="3232150"/>
          <p14:tracePt t="41660" x="2759075" y="3152775"/>
          <p14:tracePt t="41677" x="2322513" y="3116263"/>
          <p14:tracePt t="41694" x="1633538" y="3081338"/>
          <p14:tracePt t="41711" x="1285875" y="3081338"/>
          <p14:tracePt t="41727" x="1179513" y="3081338"/>
          <p14:tracePt t="41744" x="1089025" y="3098800"/>
          <p14:tracePt t="41776" x="1116013" y="3108325"/>
          <p14:tracePt t="42098" x="1143000" y="3125788"/>
          <p14:tracePt t="42107" x="1196975" y="3152775"/>
          <p14:tracePt t="42118" x="1276350" y="3251200"/>
          <p14:tracePt t="42130" x="1384300" y="3340100"/>
          <p14:tracePt t="42144" x="1428750" y="3394075"/>
          <p14:tracePt t="42160" x="1473200" y="3455988"/>
          <p14:tracePt t="42179" x="1527175" y="3571875"/>
          <p14:tracePt t="42193" x="1536700" y="3643313"/>
          <p14:tracePt t="42210" x="1625600" y="3795713"/>
          <p14:tracePt t="42227" x="1697038" y="3894138"/>
          <p14:tracePt t="42486" x="1465263" y="3983038"/>
          <p14:tracePt t="42493" x="1446213" y="3983038"/>
          <p14:tracePt t="42534" x="1455738" y="3983038"/>
          <p14:tracePt t="42544" x="1473200" y="3965575"/>
          <p14:tracePt t="42555" x="1536700" y="3884613"/>
          <p14:tracePt t="42565" x="1679575" y="3741738"/>
          <p14:tracePt t="42577" x="1893888" y="3598863"/>
          <p14:tracePt t="42596" x="2251075" y="3384550"/>
          <p14:tracePt t="42610" x="2490788" y="3313113"/>
          <p14:tracePt t="42627" x="2795588" y="3251200"/>
          <p14:tracePt t="42644" x="2874963" y="3251200"/>
          <p14:tracePt t="42660" x="3027363" y="3295650"/>
          <p14:tracePt t="43968" x="2446338" y="3330575"/>
          <p14:tracePt t="43976" x="2312988" y="3330575"/>
          <p14:tracePt t="43986" x="2232025" y="3348038"/>
          <p14:tracePt t="43998" x="2160588" y="3357563"/>
          <p14:tracePt t="44010" x="2098675" y="3367088"/>
          <p14:tracePt t="44027" x="1973263" y="3367088"/>
          <p14:tracePt t="44044" x="1893888" y="3357563"/>
          <p14:tracePt t="44061" x="1704975" y="3295650"/>
          <p14:tracePt t="44077" x="1527175" y="3224213"/>
          <p14:tracePt t="44094" x="1455738" y="3205163"/>
          <p14:tracePt t="44111" x="1322388" y="3170238"/>
          <p14:tracePt t="44128" x="1303338" y="3170238"/>
          <p14:tracePt t="44160" x="1303338" y="3160713"/>
          <p14:tracePt t="44200" x="1312863" y="3160713"/>
          <p14:tracePt t="44208" x="1366838" y="3160713"/>
          <p14:tracePt t="44453" x="1455738" y="3152775"/>
          <p14:tracePt t="44463" x="1598613" y="3152775"/>
          <p14:tracePt t="44473" x="1795463" y="3152775"/>
          <p14:tracePt t="44484" x="1990725" y="3152775"/>
          <p14:tracePt t="44494" x="2187575" y="3152775"/>
          <p14:tracePt t="44511" x="2312988" y="3152775"/>
          <p14:tracePt t="44527" x="2544763" y="3152775"/>
          <p14:tracePt t="44545" x="2786063" y="3187700"/>
          <p14:tracePt t="44561" x="2874963" y="3197225"/>
          <p14:tracePt t="44577" x="2965450" y="3205163"/>
          <p14:tracePt t="44595" x="3000375" y="3205163"/>
          <p14:tracePt t="44890" x="2990850" y="3197225"/>
          <p14:tracePt t="44900" x="2973388" y="3197225"/>
          <p14:tracePt t="44911" x="2955925" y="3187700"/>
          <p14:tracePt t="44927" x="2928938" y="3179763"/>
          <p14:tracePt t="44992" x="2928938" y="3170238"/>
          <p14:tracePt t="46118" x="2874963" y="3179763"/>
          <p14:tracePt t="46138" x="2867025" y="3179763"/>
          <p14:tracePt t="46149" x="2830513" y="3197225"/>
          <p14:tracePt t="46161" x="2822575" y="3197225"/>
          <p14:tracePt t="46180" x="2803525" y="3197225"/>
          <p14:tracePt t="46281" x="2795588" y="3197225"/>
          <p14:tracePt t="46292" x="2759075" y="3197225"/>
          <p14:tracePt t="46880" x="2786063" y="3187700"/>
          <p14:tracePt t="46890" x="2840038" y="3143250"/>
          <p14:tracePt t="46901" x="2894013" y="3081338"/>
          <p14:tracePt t="46911" x="2946400" y="3017838"/>
          <p14:tracePt t="46929" x="2973388" y="3000375"/>
          <p14:tracePt t="47001" x="2965450" y="3000375"/>
          <p14:tracePt t="47012" x="2946400" y="3000375"/>
          <p14:tracePt t="47022" x="2894013" y="3017838"/>
          <p14:tracePt t="47033" x="2840038" y="3036888"/>
          <p14:tracePt t="47045" x="2776538" y="3054350"/>
          <p14:tracePt t="47063" x="2598738" y="3098800"/>
          <p14:tracePt t="47078" x="2517775" y="3116263"/>
          <p14:tracePt t="47095" x="2455863" y="3143250"/>
          <p14:tracePt t="47174" x="2465388" y="3116263"/>
          <p14:tracePt t="47184" x="2490788" y="3027363"/>
          <p14:tracePt t="47195" x="2598738" y="2759075"/>
          <p14:tracePt t="47211" x="2786063" y="2509838"/>
          <p14:tracePt t="47228" x="3081338" y="2036763"/>
          <p14:tracePt t="47245" x="3394075" y="1571625"/>
          <p14:tracePt t="47261" x="3482975" y="1465263"/>
          <p14:tracePt t="47278" x="3500438" y="1419225"/>
          <p14:tracePt t="47316" x="3490913" y="1428750"/>
          <p14:tracePt t="47357" x="3490913" y="1438275"/>
          <p14:tracePt t="47367" x="3482975" y="1438275"/>
          <p14:tracePt t="47378" x="3482975" y="1446213"/>
          <p14:tracePt t="47395" x="3465513" y="1455738"/>
          <p14:tracePt t="47411" x="3411538" y="1509713"/>
          <p14:tracePt t="47428" x="3367088" y="1554163"/>
          <p14:tracePt t="47445" x="3348038" y="1562100"/>
          <p14:tracePt t="47461" x="3340100" y="1581150"/>
          <p14:tracePt t="47479" x="3322638" y="1616075"/>
          <p14:tracePt t="47495" x="3303588" y="1643063"/>
          <p14:tracePt t="47511" x="3276600" y="1679575"/>
          <p14:tracePt t="47529" x="3224213" y="1731963"/>
          <p14:tracePt t="47545" x="3205163" y="1758950"/>
          <p14:tracePt t="47562" x="3179763" y="1768475"/>
          <p14:tracePt t="47620" x="3179763" y="1776413"/>
          <p14:tracePt t="47641" x="3143250" y="1795463"/>
          <p14:tracePt t="47652" x="3125788" y="1803400"/>
          <p14:tracePt t="47662" x="3108325" y="1830388"/>
          <p14:tracePt t="47678" x="3062288" y="1866900"/>
          <p14:tracePt t="47695" x="2982913" y="1973263"/>
          <p14:tracePt t="47712" x="2938463" y="2009775"/>
          <p14:tracePt t="48595" x="2928938" y="2009775"/>
          <p14:tracePt t="48605" x="2901950" y="2009775"/>
          <p14:tracePt t="48616" x="2867025" y="1990725"/>
          <p14:tracePt t="48628" x="2813050" y="1955800"/>
          <p14:tracePt t="48647" x="2697163" y="1901825"/>
          <p14:tracePt t="48662" x="2616200" y="1874838"/>
          <p14:tracePt t="48678" x="2517775" y="1866900"/>
          <p14:tracePt t="48697" x="2490788" y="1866900"/>
          <p14:tracePt t="48759" x="2473325" y="1866900"/>
          <p14:tracePt t="48768" x="2455863" y="1874838"/>
          <p14:tracePt t="48780" x="2411413" y="1893888"/>
          <p14:tracePt t="48795" x="2357438" y="1911350"/>
          <p14:tracePt t="48812" x="2286000" y="1928813"/>
          <p14:tracePt t="48829" x="2268538" y="1938338"/>
          <p14:tracePt t="48846" x="2268538" y="1946275"/>
          <p14:tracePt t="48880" x="2224088" y="1973263"/>
          <p14:tracePt t="48895" x="2214563" y="1990725"/>
          <p14:tracePt t="48912" x="2197100" y="2017713"/>
          <p14:tracePt t="49814" x="2197100" y="2027238"/>
          <p14:tracePt t="49828" x="2187575" y="2027238"/>
          <p14:tracePt t="49845" x="2187575" y="2036763"/>
          <p14:tracePt t="49865" x="2187575" y="2044700"/>
          <p14:tracePt t="49925" x="2170113" y="2062163"/>
          <p14:tracePt t="49935" x="2170113" y="2071688"/>
          <p14:tracePt t="50535" x="2187575" y="2071688"/>
          <p14:tracePt t="50545" x="2205038" y="2071688"/>
          <p14:tracePt t="50555" x="2224088" y="2081213"/>
          <p14:tracePt t="50565" x="2259013" y="2081213"/>
          <p14:tracePt t="50579" x="2312988" y="2081213"/>
          <p14:tracePt t="50596" x="2419350" y="2089150"/>
          <p14:tracePt t="50612" x="2482850" y="2098675"/>
          <p14:tracePt t="50629" x="2598738" y="2143125"/>
          <p14:tracePt t="50647" x="2732088" y="2205038"/>
          <p14:tracePt t="50662" x="2776538" y="2214563"/>
          <p14:tracePt t="50679" x="2830513" y="2214563"/>
          <p14:tracePt t="50698" x="2894013" y="2214563"/>
          <p14:tracePt t="50712" x="2928938" y="2214563"/>
          <p14:tracePt t="50729" x="3027363" y="2205038"/>
          <p14:tracePt t="50747" x="3062288" y="2197100"/>
          <p14:tracePt t="50762" x="3125788" y="2152650"/>
          <p14:tracePt t="50779" x="3133725" y="2143125"/>
          <p14:tracePt t="50812" x="3125788" y="2133600"/>
          <p14:tracePt t="50829" x="3098800" y="2116138"/>
          <p14:tracePt t="50846" x="3098800" y="2108200"/>
          <p14:tracePt t="50881" x="3044825" y="2027238"/>
          <p14:tracePt t="50896" x="3044825" y="2017713"/>
          <p14:tracePt t="50912" x="2982913" y="1982788"/>
          <p14:tracePt t="50931" x="2938463" y="1955800"/>
          <p14:tracePt t="50962" x="2928938" y="1955800"/>
          <p14:tracePt t="50992" x="2928938" y="1946275"/>
          <p14:tracePt t="51012" x="2919413" y="1938338"/>
          <p14:tracePt t="51022" x="2874963" y="1866900"/>
          <p14:tracePt t="51043" x="2840038" y="1866900"/>
          <p14:tracePt t="51052" x="2822575" y="1857375"/>
          <p14:tracePt t="51063" x="2786063" y="1857375"/>
          <p14:tracePt t="51079" x="2759075" y="1857375"/>
          <p14:tracePt t="51096" x="2751138" y="1857375"/>
          <p14:tracePt t="51133" x="2741613" y="1857375"/>
          <p14:tracePt t="51144" x="2732088" y="1857375"/>
          <p14:tracePt t="51154" x="2714625" y="1874838"/>
          <p14:tracePt t="51165" x="2705100" y="1893888"/>
          <p14:tracePt t="51179" x="2679700" y="1919288"/>
          <p14:tracePt t="51196" x="2652713" y="1965325"/>
          <p14:tracePt t="51230" x="2652713" y="1973263"/>
          <p14:tracePt t="51276" x="2652713" y="1982788"/>
          <p14:tracePt t="51286" x="2652713" y="2000250"/>
          <p14:tracePt t="51298" x="2660650" y="2036763"/>
          <p14:tracePt t="51312" x="2687638" y="2062163"/>
          <p14:tracePt t="51329" x="2732088" y="2143125"/>
          <p14:tracePt t="51348" x="2741613" y="2160588"/>
          <p14:tracePt t="51362" x="2751138" y="2160588"/>
          <p14:tracePt t="51379" x="2813050" y="2197100"/>
          <p14:tracePt t="51398" x="2955925" y="2214563"/>
          <p14:tracePt t="51412" x="3017838" y="2214563"/>
          <p14:tracePt t="51429" x="3143250" y="2205038"/>
          <p14:tracePt t="51446" x="3179763" y="2179638"/>
          <p14:tracePt t="51462" x="3241675" y="2089150"/>
          <p14:tracePt t="51479" x="3251200" y="2089150"/>
          <p14:tracePt t="51496" x="3251200" y="2081213"/>
          <p14:tracePt t="51512" x="3251200" y="2071688"/>
          <p14:tracePt t="51530" x="3160713" y="1990725"/>
          <p14:tracePt t="51546" x="3143250" y="1990725"/>
          <p14:tracePt t="51562" x="3089275" y="1990725"/>
          <p14:tracePt t="51579" x="3062288" y="1990725"/>
          <p14:tracePt t="51652" x="3062288" y="2000250"/>
          <p14:tracePt t="51662" x="3054350" y="2000250"/>
          <p14:tracePt t="51672" x="3036888" y="2009775"/>
          <p14:tracePt t="51683" x="3017838" y="2017713"/>
          <p14:tracePt t="51696" x="2982913" y="2017713"/>
          <p14:tracePt t="51713" x="2830513" y="2027238"/>
          <p14:tracePt t="51729" x="2751138" y="2027238"/>
          <p14:tracePt t="51746" x="2428875" y="2017713"/>
          <p14:tracePt t="51763" x="2286000" y="2000250"/>
          <p14:tracePt t="51780" x="2214563" y="2000250"/>
          <p14:tracePt t="51796" x="2179638" y="2000250"/>
          <p14:tracePt t="51855" x="2179638" y="1990725"/>
          <p14:tracePt t="52008" x="2170113" y="2009775"/>
          <p14:tracePt t="52017" x="2170113" y="2044700"/>
          <p14:tracePt t="52030" x="2170113" y="2054225"/>
          <p14:tracePt t="52109" x="2197100" y="2062163"/>
          <p14:tracePt t="52119" x="2224088" y="2071688"/>
          <p14:tracePt t="52130" x="2268538" y="2081213"/>
          <p14:tracePt t="52146" x="2312988" y="2081213"/>
          <p14:tracePt t="52163" x="2374900" y="2089150"/>
          <p14:tracePt t="52231" x="2366963" y="2089150"/>
          <p14:tracePt t="52241" x="2357438" y="2081213"/>
          <p14:tracePt t="52251" x="2312988" y="2054225"/>
          <p14:tracePt t="52263" x="2312988" y="2044700"/>
          <p14:tracePt t="52280" x="2312988" y="2036763"/>
          <p14:tracePt t="52296" x="2303463" y="2036763"/>
          <p14:tracePt t="52333" x="2295525" y="2036763"/>
          <p14:tracePt t="52353" x="2295525" y="2044700"/>
          <p14:tracePt t="52362" x="2295525" y="2054225"/>
          <p14:tracePt t="52383" x="2295525" y="2062163"/>
          <p14:tracePt t="52413" x="2295525" y="2071688"/>
          <p14:tracePt t="52719" x="2286000" y="2071688"/>
          <p14:tracePt t="52728" x="2276475" y="2071688"/>
          <p14:tracePt t="52738" x="2251075" y="2071688"/>
          <p14:tracePt t="52749" x="2241550" y="2081213"/>
          <p14:tracePt t="52763" x="2214563" y="2081213"/>
          <p14:tracePt t="52779" x="2179638" y="2089150"/>
          <p14:tracePt t="52921" x="2197100" y="2089150"/>
          <p14:tracePt t="52932" x="2224088" y="2081213"/>
          <p14:tracePt t="52941" x="2276475" y="2062163"/>
          <p14:tracePt t="52951" x="2312988" y="2017713"/>
          <p14:tracePt t="52963" x="2357438" y="1982788"/>
          <p14:tracePt t="52981" x="2465388" y="1973263"/>
          <p14:tracePt t="52997" x="2517775" y="1973263"/>
          <p14:tracePt t="53013" x="2616200" y="1973263"/>
          <p14:tracePt t="53029" x="2643188" y="1973263"/>
          <p14:tracePt t="53033" x="2670175" y="1982788"/>
          <p14:tracePt t="53046" x="2705100" y="1990725"/>
          <p14:tracePt t="53063" x="2830513" y="2000250"/>
          <p14:tracePt t="53079" x="2938463" y="2000250"/>
          <p14:tracePt t="53096" x="3152775" y="2000250"/>
          <p14:tracePt t="53114" x="3438525" y="2000250"/>
          <p14:tracePt t="53130" x="3527425" y="2000250"/>
          <p14:tracePt t="53146" x="3608388" y="2000250"/>
          <p14:tracePt t="53163" x="3625850" y="2000250"/>
          <p14:tracePt t="53179" x="3616325" y="2000250"/>
          <p14:tracePt t="53196" x="3608388" y="2000250"/>
          <p14:tracePt t="53213" x="3598863" y="2000250"/>
          <p14:tracePt t="53230" x="3544888" y="2000250"/>
          <p14:tracePt t="53247" x="3473450" y="2000250"/>
          <p14:tracePt t="53263" x="3394075" y="2000250"/>
          <p14:tracePt t="53279" x="3187700" y="2017713"/>
          <p14:tracePt t="53296" x="2874963" y="2017713"/>
          <p14:tracePt t="53313" x="2768600" y="2027238"/>
          <p14:tracePt t="53329" x="2652713" y="2071688"/>
          <p14:tracePt t="53348" x="2633663" y="2081213"/>
          <p14:tracePt t="53380" x="2633663" y="2089150"/>
          <p14:tracePt t="53398" x="2670175" y="2089150"/>
          <p14:tracePt t="73392" x="2017713" y="3062288"/>
          <p14:tracePt t="73403" x="1874838" y="3571875"/>
          <p14:tracePt t="73420" x="1724025" y="4170363"/>
          <p14:tracePt t="73435" x="1687513" y="4518025"/>
          <p14:tracePt t="73451" x="1643063" y="5187950"/>
          <p14:tracePt t="73468" x="1643063" y="5313363"/>
          <p14:tracePt t="73485" x="1679575" y="5465763"/>
          <p14:tracePt t="73501" x="1768475" y="5572125"/>
          <p14:tracePt t="73715" x="1758950" y="5572125"/>
          <p14:tracePt t="73725" x="1660525" y="5527675"/>
          <p14:tracePt t="73736" x="1366838" y="5205413"/>
          <p14:tracePt t="73752" x="1125538" y="4822825"/>
          <p14:tracePt t="73769" x="731838" y="4108450"/>
          <p14:tracePt t="73786" x="669925" y="3857625"/>
          <p14:tracePt t="73802" x="679450" y="3768725"/>
          <p14:tracePt t="73818" x="830263" y="3517900"/>
          <p14:tracePt t="73837" x="982663" y="3340100"/>
          <p14:tracePt t="73852" x="1044575" y="3276600"/>
          <p14:tracePt t="73869" x="1250950" y="3089275"/>
          <p14:tracePt t="73885" x="1384300" y="2982913"/>
          <p14:tracePt t="73902" x="1554163" y="2874963"/>
          <p14:tracePt t="73918" x="1633538" y="2813050"/>
          <p14:tracePt t="73935" x="1652588" y="2776538"/>
          <p14:tracePt t="73952" x="1670050" y="2759075"/>
          <p14:tracePt t="73968" x="1670050" y="2741613"/>
          <p14:tracePt t="74114" x="1598613" y="2884488"/>
          <p14:tracePt t="74121" x="1455738" y="3187700"/>
          <p14:tracePt t="74135" x="1241425" y="3500438"/>
          <p14:tracePt t="74152" x="982663" y="3848100"/>
          <p14:tracePt t="74168" x="901700" y="4054475"/>
          <p14:tracePt t="74185" x="812800" y="4340225"/>
          <p14:tracePt t="74202" x="803275" y="4456113"/>
          <p14:tracePt t="74219" x="803275" y="4518025"/>
          <p14:tracePt t="74235" x="803275" y="4545013"/>
          <p14:tracePt t="74254" x="839788" y="4554538"/>
          <p14:tracePt t="74268" x="847725" y="4554538"/>
          <p14:tracePt t="74285" x="866775" y="4562475"/>
          <p14:tracePt t="74303" x="893763" y="4562475"/>
          <p14:tracePt t="74318" x="911225" y="4554538"/>
          <p14:tracePt t="74335" x="919163" y="4537075"/>
          <p14:tracePt t="74352" x="928688" y="4537075"/>
          <p14:tracePt t="74426" x="938213" y="4537075"/>
          <p14:tracePt t="74436" x="946150" y="4537075"/>
          <p14:tracePt t="74447" x="955675" y="4537075"/>
          <p14:tracePt t="74457" x="982663" y="4537075"/>
          <p14:tracePt t="74468" x="1000125" y="4537075"/>
          <p14:tracePt t="74487" x="1044575" y="4510088"/>
          <p14:tracePt t="74502" x="1098550" y="4473575"/>
          <p14:tracePt t="74518" x="1250950" y="4367213"/>
          <p14:tracePt t="74535" x="1339850" y="4268788"/>
          <p14:tracePt t="74540" x="1438275" y="4017963"/>
          <p14:tracePt t="74552" x="1554163" y="3670300"/>
          <p14:tracePt t="74569" x="1704975" y="3143250"/>
          <p14:tracePt t="74585" x="1785938" y="2894013"/>
          <p14:tracePt t="74602" x="1901825" y="2544763"/>
          <p14:tracePt t="74619" x="1955800" y="2322513"/>
          <p14:tracePt t="74635" x="1955800" y="2276475"/>
          <p14:tracePt t="74652" x="1955800" y="2170113"/>
          <p14:tracePt t="74670" x="1955800" y="2152650"/>
          <p14:tracePt t="74702" x="1955800" y="2143125"/>
          <p14:tracePt t="74761" x="1965325" y="2143125"/>
          <p14:tracePt t="74771" x="1982788" y="2133600"/>
          <p14:tracePt t="74785" x="1990725" y="2125663"/>
          <p14:tracePt t="74802" x="2036763" y="2089150"/>
          <p14:tracePt t="74819" x="2062163" y="2062163"/>
          <p14:tracePt t="74835" x="2133600" y="1982788"/>
          <p14:tracePt t="74853" x="2197100" y="1847850"/>
          <p14:tracePt t="74869" x="2214563" y="1822450"/>
          <p14:tracePt t="74885" x="2214563" y="1812925"/>
          <p14:tracePt t="75025" x="2205038" y="1822450"/>
          <p14:tracePt t="75037" x="2197100" y="1830388"/>
          <p14:tracePt t="75050" x="2187575" y="1839913"/>
          <p14:tracePt t="75056" x="2187575" y="1847850"/>
          <p14:tracePt t="75072" x="2179638" y="1857375"/>
          <p14:tracePt t="75087" x="2160588" y="1928813"/>
          <p14:tracePt t="75102" x="2160588" y="1955800"/>
          <p14:tracePt t="75119" x="2160588" y="1982788"/>
          <p14:tracePt t="75137" x="2160588" y="2017713"/>
          <p14:tracePt t="75152" x="2179638" y="2036763"/>
          <p14:tracePt t="75169" x="2205038" y="2071688"/>
          <p14:tracePt t="75186" x="2205038" y="2081213"/>
          <p14:tracePt t="75202" x="2214563" y="2081213"/>
          <p14:tracePt t="75219" x="2224088" y="2081213"/>
          <p14:tracePt t="75235" x="2232025" y="2071688"/>
          <p14:tracePt t="75252" x="2241550" y="1973263"/>
          <p14:tracePt t="75269" x="2241550" y="1776413"/>
          <p14:tracePt t="75285" x="2232025" y="1724025"/>
          <p14:tracePt t="75302" x="2125663" y="1670050"/>
          <p14:tracePt t="75321" x="2071688" y="1670050"/>
          <p14:tracePt t="75335" x="2054225" y="1670050"/>
          <p14:tracePt t="75352" x="2044700" y="1670050"/>
          <p14:tracePt t="75370" x="2044700" y="1724025"/>
          <p14:tracePt t="75385" x="2044700" y="1812925"/>
          <p14:tracePt t="75402" x="2098675" y="1990725"/>
          <p14:tracePt t="75419" x="2152650" y="2089150"/>
          <p14:tracePt t="75435" x="2303463" y="2384425"/>
          <p14:tracePt t="75452" x="2401888" y="2527300"/>
          <p14:tracePt t="75469" x="2428875" y="2536825"/>
          <p14:tracePt t="75485" x="2465388" y="2589213"/>
          <p14:tracePt t="75503" x="2509838" y="2687638"/>
          <p14:tracePt t="75519" x="2517775" y="2751138"/>
          <p14:tracePt t="75535" x="2517775" y="2938463"/>
          <p14:tracePt t="75554" x="2517775" y="3036888"/>
          <p14:tracePt t="75569" x="2517775" y="3044825"/>
          <p14:tracePt t="75602" x="2490788" y="3044825"/>
          <p14:tracePt t="75619" x="2276475" y="3044825"/>
          <p14:tracePt t="75635" x="1874838" y="3027363"/>
          <p14:tracePt t="75652" x="1544638" y="2982913"/>
          <p14:tracePt t="75669" x="1285875" y="2911475"/>
          <p14:tracePt t="75685" x="1214438" y="2867025"/>
          <p14:tracePt t="75719" x="1214438" y="2857500"/>
          <p14:tracePt t="75737" x="1276350" y="2724150"/>
          <p14:tracePt t="75752" x="1339850" y="2660650"/>
          <p14:tracePt t="75769" x="1554163" y="2536825"/>
          <p14:tracePt t="75786" x="1704975" y="2490788"/>
          <p14:tracePt t="75802" x="1955800" y="2438400"/>
          <p14:tracePt t="75819" x="2205038" y="2428875"/>
          <p14:tracePt t="75838" x="2366963" y="2411413"/>
          <p14:tracePt t="75852" x="2438400" y="2374900"/>
          <p14:tracePt t="75869" x="2554288" y="2339975"/>
          <p14:tracePt t="75885" x="2562225" y="2330450"/>
          <p14:tracePt t="75919" x="2438400" y="2259013"/>
          <p14:tracePt t="75935" x="2214563" y="2133600"/>
          <p14:tracePt t="75952" x="1714500" y="1911350"/>
          <p14:tracePt t="75970" x="1473200" y="1776413"/>
          <p14:tracePt t="75986" x="1374775" y="1751013"/>
          <p14:tracePt t="76003" x="1258888" y="1731963"/>
          <p14:tracePt t="76019" x="1250950" y="1731963"/>
          <p14:tracePt t="76061" x="1285875" y="1731963"/>
          <p14:tracePt t="76072" x="1393825" y="1751013"/>
          <p14:tracePt t="76086" x="1527175" y="1785938"/>
          <p14:tracePt t="76103" x="1893888" y="1893888"/>
          <p14:tracePt t="76119" x="2036763" y="1928813"/>
          <p14:tracePt t="76135" x="2232025" y="1919288"/>
          <p14:tracePt t="76153" x="2374900" y="1857375"/>
          <p14:tracePt t="76169" x="2455863" y="1812925"/>
          <p14:tracePt t="76186" x="2571750" y="1660525"/>
          <p14:tracePt t="76204" x="2616200" y="1581150"/>
          <p14:tracePt t="76285" x="2608263" y="1598613"/>
          <p14:tracePt t="76295" x="2589213" y="1643063"/>
          <p14:tracePt t="76305" x="2571750" y="1714500"/>
          <p14:tracePt t="76319" x="2554288" y="1776413"/>
          <p14:tracePt t="76336" x="2554288" y="1946275"/>
          <p14:tracePt t="76352" x="2562225" y="2027238"/>
          <p14:tracePt t="76369" x="2616200" y="2098675"/>
          <p14:tracePt t="76386" x="2652713" y="2133600"/>
          <p14:tracePt t="76403" x="2679700" y="2133600"/>
          <p14:tracePt t="76419" x="2732088" y="2143125"/>
          <p14:tracePt t="76438" x="2813050" y="2143125"/>
          <p14:tracePt t="76452" x="2847975" y="2143125"/>
          <p14:tracePt t="76469" x="2874963" y="2143125"/>
          <p14:tracePt t="76671" x="2598738" y="2071688"/>
          <p14:tracePt t="76680" x="2509838" y="2044700"/>
          <p14:tracePt t="76690" x="2465388" y="2000250"/>
          <p14:tracePt t="76703" x="2446338" y="1973263"/>
          <p14:tracePt t="76719" x="2428875" y="1911350"/>
          <p14:tracePt t="76736" x="2428875" y="1697038"/>
          <p14:tracePt t="76753" x="2500313" y="1517650"/>
          <p14:tracePt t="76769" x="2536825" y="1482725"/>
          <p14:tracePt t="76786" x="2581275" y="1482725"/>
          <p14:tracePt t="76803" x="2670175" y="1500188"/>
          <p14:tracePt t="76820" x="2732088" y="1554163"/>
          <p14:tracePt t="76836" x="2874963" y="1758950"/>
          <p14:tracePt t="76853" x="3116263" y="2000250"/>
          <p14:tracePt t="76869" x="3241675" y="2108200"/>
          <p14:tracePt t="76886" x="3446463" y="2259013"/>
          <p14:tracePt t="76903" x="3571875" y="2322513"/>
          <p14:tracePt t="76919" x="3643313" y="2330450"/>
          <p14:tracePt t="76936" x="3697288" y="2339975"/>
          <p14:tracePt t="76953" x="3714750" y="2339975"/>
          <p14:tracePt t="76969" x="3732213" y="2330450"/>
          <p14:tracePt t="76986" x="3751263" y="2205038"/>
          <p14:tracePt t="77004" x="3759200" y="2071688"/>
          <p14:tracePt t="77019" x="3795713" y="1847850"/>
          <p14:tracePt t="77036" x="3795713" y="1714500"/>
          <p14:tracePt t="77053" x="3795713" y="1687513"/>
          <p14:tracePt t="77069" x="3768725" y="1660525"/>
          <p14:tracePt t="77088" x="3697288" y="1633538"/>
          <p14:tracePt t="77102" x="3652838" y="1616075"/>
          <p14:tracePt t="77119" x="3482975" y="1581150"/>
          <p14:tracePt t="77137" x="3357563" y="1571625"/>
          <p14:tracePt t="77152" x="3276600" y="1571625"/>
          <p14:tracePt t="77169" x="3160713" y="1608138"/>
          <p14:tracePt t="77186" x="3116263" y="1625600"/>
          <p14:tracePt t="77203" x="3062288" y="1697038"/>
          <p14:tracePt t="77219" x="2990850" y="1812925"/>
          <p14:tracePt t="77236" x="2938463" y="1893888"/>
          <p14:tracePt t="77253" x="2786063" y="2027238"/>
          <p14:tracePt t="77270" x="2625725" y="2152650"/>
          <p14:tracePt t="77286" x="2625725" y="2170113"/>
          <p14:tracePt t="77340" x="2625725" y="2224088"/>
          <p14:tracePt t="77556" x="2428875" y="2303463"/>
          <p14:tracePt t="77616" x="2438400" y="2268538"/>
          <p14:tracePt t="77625" x="2482850" y="2214563"/>
          <p14:tracePt t="77636" x="2554288" y="2116138"/>
          <p14:tracePt t="77653" x="2643188" y="2036763"/>
          <p14:tracePt t="77670" x="2857500" y="1839913"/>
          <p14:tracePt t="77686" x="3009900" y="1751013"/>
          <p14:tracePt t="77702" x="3089275" y="1741488"/>
          <p14:tracePt t="77719" x="3125788" y="1741488"/>
          <p14:tracePt t="77737" x="3098800" y="1741488"/>
          <p14:tracePt t="77753" x="3017838" y="1785938"/>
          <p14:tracePt t="77770" x="2795588" y="1866900"/>
          <p14:tracePt t="77788" x="2517775" y="1911350"/>
          <p14:tracePt t="77803" x="2428875" y="1901825"/>
          <p14:tracePt t="77819" x="2357438" y="1874838"/>
          <p14:tracePt t="77859" x="2357438" y="1857375"/>
          <p14:tracePt t="77870" x="2357438" y="1803400"/>
          <p14:tracePt t="77886" x="2374900" y="1795463"/>
          <p14:tracePt t="77903" x="2490788" y="1758950"/>
          <p14:tracePt t="77920" x="2670175" y="1776413"/>
          <p14:tracePt t="77936" x="2768600" y="1884363"/>
          <p14:tracePt t="77953" x="3062288" y="2259013"/>
          <p14:tracePt t="77971" x="3251200" y="2490788"/>
          <p14:tracePt t="77986" x="3268663" y="2509838"/>
          <p14:tracePt t="78019" x="3276600" y="2509838"/>
          <p14:tracePt t="78036" x="3303588" y="2509838"/>
          <p14:tracePt t="78053" x="3367088" y="2473325"/>
          <p14:tracePt t="78069" x="3419475" y="2374900"/>
          <p14:tracePt t="78086" x="3490913" y="2089150"/>
          <p14:tracePt t="78103" x="3500438" y="1893888"/>
          <p14:tracePt t="78119" x="3482975" y="1822450"/>
          <p14:tracePt t="78136" x="3394075" y="1697038"/>
          <p14:tracePt t="78154" x="3313113" y="1633538"/>
          <p14:tracePt t="78169" x="3286125" y="1633538"/>
          <p14:tracePt t="78186" x="3179763" y="1652588"/>
          <p14:tracePt t="78204" x="3017838" y="1751013"/>
          <p14:tracePt t="78219" x="2955925" y="1803400"/>
          <p14:tracePt t="78236" x="2857500" y="1919288"/>
          <p14:tracePt t="78254" x="2830513" y="1955800"/>
          <p14:tracePt t="78269" x="2803525" y="2036763"/>
          <p14:tracePt t="78306" x="2803525" y="2044700"/>
          <p14:tracePt t="78319" x="2803525" y="207168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6.2|8.8|6.3|24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6.4|1.3|3.5|17|3.5|10.8|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0.6|34.1|7.9|7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7.6|9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7.9|19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8.4|16.6|3.7|22|2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2.2|5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9.7|7.6|2|1.7|3.1|2.4|0.7|0.4|5|9.2|0.8|0.6|2|3.5|6.5|6.6|2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8.3|1.6|0.9|1|1.9|2.1|3.3|3.4|3.9|99|3.7|2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.1|1.2|1.4|1.1|9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1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7.6|22.6|4.2|9|4.6|5.5|16.7|3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51.8|19.2|11|7.2|36.7|13.8|1.8|4.3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0.5|6.6|21.5|10.6|10.2|7.7|45.5|26.6|2.5|0.9|3|2.6|13.2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7.1|16|14.6|3.5|1.3|1.8|4|13.7|22.6|7.2|17.2|4.9|2|2.1|0.8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6.9|112.6|1.8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0.9|8.3|2.8|3.6|2|2.7|2|0.6|1.1|0.6|0.6|1.1|2.3|3.4|21.2|3.3|3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8.1|11.8|14.7|5.1|15.9|8.4|2.2|1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4|4.2|8.4|6.6|4.5|6.1|4.1|3.3|1.8|7.2|1.5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6183</TotalTime>
  <Words>1567</Words>
  <Application>Microsoft Office PowerPoint</Application>
  <PresentationFormat>On-screen Show (4:3)</PresentationFormat>
  <Paragraphs>549</Paragraphs>
  <Slides>25</Slides>
  <Notes>1</Notes>
  <HiddenSlides>0</HiddenSlides>
  <MMClips>25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ＭＳ Ｐゴシック</vt:lpstr>
      <vt:lpstr>ＭＳ Ｐゴシック</vt:lpstr>
      <vt:lpstr>Arial</vt:lpstr>
      <vt:lpstr>Baskerville Old Face</vt:lpstr>
      <vt:lpstr>Calibri</vt:lpstr>
      <vt:lpstr>Consolas</vt:lpstr>
      <vt:lpstr>Courier New</vt:lpstr>
      <vt:lpstr>Neo Sans Intel</vt:lpstr>
      <vt:lpstr>Neo Sans Intel Light</vt:lpstr>
      <vt:lpstr>Neo Sans Intel Medium</vt:lpstr>
      <vt:lpstr>Symbol</vt:lpstr>
      <vt:lpstr>Times</vt:lpstr>
      <vt:lpstr>Verdana</vt:lpstr>
      <vt:lpstr>1_mdsp_2011</vt:lpstr>
      <vt:lpstr>Boolean Algebra Combinational Circuits</vt:lpstr>
      <vt:lpstr>Layers of Abstraction in Computes Science</vt:lpstr>
      <vt:lpstr>Abstracting From Physics</vt:lpstr>
      <vt:lpstr>Boolean Algebra</vt:lpstr>
      <vt:lpstr>Boolean Algebra</vt:lpstr>
      <vt:lpstr>Main Boolean operations</vt:lpstr>
      <vt:lpstr>Main Boolean operations</vt:lpstr>
      <vt:lpstr>Main axioms</vt:lpstr>
      <vt:lpstr>Boolean functions</vt:lpstr>
      <vt:lpstr>Examples of reduction</vt:lpstr>
      <vt:lpstr>Canonical disjunctive normal form (CDNF)</vt:lpstr>
      <vt:lpstr>Canonical conjunctive normal form (CCNF)</vt:lpstr>
      <vt:lpstr>Combinational Circuits</vt:lpstr>
      <vt:lpstr>Combinational Circuits</vt:lpstr>
      <vt:lpstr>Many-input devices</vt:lpstr>
      <vt:lpstr>Binary Decoder</vt:lpstr>
      <vt:lpstr>Multiplexer</vt:lpstr>
      <vt:lpstr>Comparator</vt:lpstr>
      <vt:lpstr>Adder and ALU</vt:lpstr>
      <vt:lpstr>Half adder scheme</vt:lpstr>
      <vt:lpstr>Full adder scheme</vt:lpstr>
      <vt:lpstr>Wide adder</vt:lpstr>
      <vt:lpstr>Arithmetic Logic Unit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325</cp:revision>
  <dcterms:created xsi:type="dcterms:W3CDTF">2011-10-24T08:13:52Z</dcterms:created>
  <dcterms:modified xsi:type="dcterms:W3CDTF">2015-10-10T16:55:09Z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